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8" r:id="rId5"/>
    <p:sldId id="259" r:id="rId6"/>
    <p:sldId id="260" r:id="rId7"/>
    <p:sldId id="261" r:id="rId8"/>
    <p:sldId id="273" r:id="rId9"/>
    <p:sldId id="274" r:id="rId10"/>
    <p:sldId id="262" r:id="rId11"/>
    <p:sldId id="263" r:id="rId12"/>
    <p:sldId id="272" r:id="rId13"/>
    <p:sldId id="275" r:id="rId14"/>
    <p:sldId id="264" r:id="rId15"/>
    <p:sldId id="265" r:id="rId16"/>
    <p:sldId id="271" r:id="rId17"/>
    <p:sldId id="266" r:id="rId18"/>
    <p:sldId id="267" r:id="rId19"/>
    <p:sldId id="269" r:id="rId20"/>
    <p:sldId id="270" r:id="rId21"/>
    <p:sldId id="268"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95226"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effectLst/>
          </c:spPr>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effectLst/>
          </c:spPr>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effectLst/>
          </c:spPr>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569D2-0F9B-4A62-B9C9-1171F162863F}"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30BE5-8013-4BFF-9D27-34326CF21369}" type="slidenum">
              <a:rPr lang="zh-CN" altLang="en-US" smtClean="0"/>
              <a:t>‹#›</a:t>
            </a:fld>
            <a:endParaRPr lang="zh-CN" altLang="en-US"/>
          </a:p>
        </p:txBody>
      </p:sp>
    </p:spTree>
    <p:extLst>
      <p:ext uri="{BB962C8B-B14F-4D97-AF65-F5344CB8AC3E}">
        <p14:creationId xmlns:p14="http://schemas.microsoft.com/office/powerpoint/2010/main" val="363674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C130BE5-8013-4BFF-9D27-34326CF21369}" type="slidenum">
              <a:rPr lang="zh-CN" altLang="en-US" smtClean="0"/>
              <a:t>1</a:t>
            </a:fld>
            <a:endParaRPr lang="zh-CN" altLang="en-US"/>
          </a:p>
        </p:txBody>
      </p:sp>
    </p:spTree>
    <p:extLst>
      <p:ext uri="{BB962C8B-B14F-4D97-AF65-F5344CB8AC3E}">
        <p14:creationId xmlns:p14="http://schemas.microsoft.com/office/powerpoint/2010/main" val="162661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C130BE5-8013-4BFF-9D27-34326CF21369}" type="slidenum">
              <a:rPr lang="zh-CN" altLang="en-US" smtClean="0"/>
              <a:t>2</a:t>
            </a:fld>
            <a:endParaRPr lang="zh-CN" altLang="en-US"/>
          </a:p>
        </p:txBody>
      </p:sp>
    </p:spTree>
    <p:extLst>
      <p:ext uri="{BB962C8B-B14F-4D97-AF65-F5344CB8AC3E}">
        <p14:creationId xmlns:p14="http://schemas.microsoft.com/office/powerpoint/2010/main" val="153090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C130BE5-8013-4BFF-9D27-34326CF21369}" type="slidenum">
              <a:rPr lang="zh-CN" altLang="en-US" smtClean="0"/>
              <a:t>4</a:t>
            </a:fld>
            <a:endParaRPr lang="zh-CN" altLang="en-US"/>
          </a:p>
        </p:txBody>
      </p:sp>
    </p:spTree>
    <p:extLst>
      <p:ext uri="{BB962C8B-B14F-4D97-AF65-F5344CB8AC3E}">
        <p14:creationId xmlns:p14="http://schemas.microsoft.com/office/powerpoint/2010/main" val="153909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C130BE5-8013-4BFF-9D27-34326CF21369}" type="slidenum">
              <a:rPr lang="zh-CN" altLang="en-US" smtClean="0"/>
              <a:t>6</a:t>
            </a:fld>
            <a:endParaRPr lang="zh-CN" altLang="en-US"/>
          </a:p>
        </p:txBody>
      </p:sp>
    </p:spTree>
    <p:extLst>
      <p:ext uri="{BB962C8B-B14F-4D97-AF65-F5344CB8AC3E}">
        <p14:creationId xmlns:p14="http://schemas.microsoft.com/office/powerpoint/2010/main" val="145550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C130BE5-8013-4BFF-9D27-34326CF21369}" type="slidenum">
              <a:rPr lang="zh-CN" altLang="en-US" smtClean="0"/>
              <a:t>11</a:t>
            </a:fld>
            <a:endParaRPr lang="zh-CN" altLang="en-US"/>
          </a:p>
        </p:txBody>
      </p:sp>
    </p:spTree>
    <p:extLst>
      <p:ext uri="{BB962C8B-B14F-4D97-AF65-F5344CB8AC3E}">
        <p14:creationId xmlns:p14="http://schemas.microsoft.com/office/powerpoint/2010/main" val="157950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0C130BE5-8013-4BFF-9D27-34326CF21369}" type="slidenum">
              <a:rPr lang="zh-CN" altLang="en-US" smtClean="0"/>
              <a:t>15</a:t>
            </a:fld>
            <a:endParaRPr lang="zh-CN" altLang="en-US"/>
          </a:p>
        </p:txBody>
      </p:sp>
    </p:spTree>
    <p:extLst>
      <p:ext uri="{BB962C8B-B14F-4D97-AF65-F5344CB8AC3E}">
        <p14:creationId xmlns:p14="http://schemas.microsoft.com/office/powerpoint/2010/main" val="18991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0C130BE5-8013-4BFF-9D27-34326CF21369}" type="slidenum">
              <a:rPr lang="zh-CN" altLang="en-US" smtClean="0"/>
              <a:t>20</a:t>
            </a:fld>
            <a:endParaRPr lang="zh-CN" altLang="en-US"/>
          </a:p>
        </p:txBody>
      </p:sp>
    </p:spTree>
    <p:extLst>
      <p:ext uri="{BB962C8B-B14F-4D97-AF65-F5344CB8AC3E}">
        <p14:creationId xmlns:p14="http://schemas.microsoft.com/office/powerpoint/2010/main" val="1837601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radius="5"/>
                    </a14:imgEffect>
                  </a14:imgLayer>
                </a14:imgProps>
              </a:ext>
            </a:extLst>
          </a:blip>
          <a:srcRect b="1346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789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5436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744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5539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8192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4346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9024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181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7355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1516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152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F842A81-B305-431B-B2F5-74BD1F7C435C}"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1226C7-B586-4071-8AA3-944B2534738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42A81-B305-431B-B2F5-74BD1F7C435C}"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226C7-B586-4071-8AA3-944B2534738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9230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46200" y="1130486"/>
            <a:ext cx="9499600" cy="4597028"/>
          </a:xfrm>
          <a:prstGeom prst="rect">
            <a:avLst/>
          </a:prstGeom>
          <a:solidFill>
            <a:schemeClr val="accent1">
              <a:alpha val="8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894009" y="3009733"/>
            <a:ext cx="8602035" cy="1107996"/>
          </a:xfrm>
          <a:prstGeom prst="rect">
            <a:avLst/>
          </a:prstGeom>
          <a:noFill/>
        </p:spPr>
        <p:txBody>
          <a:bodyPr wrap="none" rtlCol="0">
            <a:spAutoFit/>
          </a:bodyPr>
          <a:lstStyle/>
          <a:p>
            <a:r>
              <a:rPr lang="zh-CN" altLang="en-US" sz="6600" b="1" dirty="0">
                <a:solidFill>
                  <a:schemeClr val="bg1"/>
                </a:solidFill>
                <a:cs typeface="+mn-ea"/>
                <a:sym typeface="+mn-lt"/>
              </a:rPr>
              <a:t>毕业答辩通用</a:t>
            </a:r>
            <a:r>
              <a:rPr lang="en-US" altLang="zh-CN" sz="6600" b="1" dirty="0">
                <a:solidFill>
                  <a:schemeClr val="bg1"/>
                </a:solidFill>
                <a:cs typeface="+mn-ea"/>
                <a:sym typeface="+mn-lt"/>
              </a:rPr>
              <a:t>PPT</a:t>
            </a:r>
            <a:r>
              <a:rPr lang="zh-CN" altLang="en-US" sz="6600" b="1" dirty="0">
                <a:solidFill>
                  <a:schemeClr val="bg1"/>
                </a:solidFill>
                <a:cs typeface="+mn-ea"/>
                <a:sym typeface="+mn-lt"/>
              </a:rPr>
              <a:t>模板</a:t>
            </a:r>
          </a:p>
        </p:txBody>
      </p:sp>
      <p:sp>
        <p:nvSpPr>
          <p:cNvPr id="7" name="圆角矩形 6"/>
          <p:cNvSpPr/>
          <p:nvPr/>
        </p:nvSpPr>
        <p:spPr>
          <a:xfrm>
            <a:off x="3059479" y="4211606"/>
            <a:ext cx="6066162" cy="4138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p:nvSpPr>
        <p:spPr>
          <a:xfrm>
            <a:off x="2872880" y="4194674"/>
            <a:ext cx="6439361" cy="461665"/>
          </a:xfrm>
          <a:prstGeom prst="rect">
            <a:avLst/>
          </a:prstGeom>
        </p:spPr>
        <p:txBody>
          <a:bodyPr wrap="square">
            <a:spAutoFit/>
          </a:bodyPr>
          <a:lstStyle/>
          <a:p>
            <a:pPr algn="ctr"/>
            <a:r>
              <a:rPr lang="en-US" altLang="zh-CN" sz="2400" dirty="0">
                <a:solidFill>
                  <a:schemeClr val="accent1"/>
                </a:solidFill>
              </a:rPr>
              <a:t>POWERPOINT OF GRADUATION TEPLY</a:t>
            </a:r>
          </a:p>
        </p:txBody>
      </p:sp>
      <p:sp>
        <p:nvSpPr>
          <p:cNvPr id="9" name="椭圆 8"/>
          <p:cNvSpPr/>
          <p:nvPr/>
        </p:nvSpPr>
        <p:spPr>
          <a:xfrm>
            <a:off x="3552372" y="4892657"/>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KSO_Shape"/>
          <p:cNvSpPr/>
          <p:nvPr/>
        </p:nvSpPr>
        <p:spPr bwMode="auto">
          <a:xfrm>
            <a:off x="3619597" y="4935200"/>
            <a:ext cx="173326" cy="222689"/>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chemeClr val="bg1"/>
              </a:solidFill>
            </a:endParaRPr>
          </a:p>
        </p:txBody>
      </p:sp>
      <p:sp>
        <p:nvSpPr>
          <p:cNvPr id="11" name="文本框 10"/>
          <p:cNvSpPr txBox="1"/>
          <p:nvPr/>
        </p:nvSpPr>
        <p:spPr>
          <a:xfrm>
            <a:off x="3860148" y="4861878"/>
            <a:ext cx="2031325" cy="369332"/>
          </a:xfrm>
          <a:prstGeom prst="rect">
            <a:avLst/>
          </a:prstGeom>
          <a:noFill/>
        </p:spPr>
        <p:txBody>
          <a:bodyPr wrap="none" rtlCol="0">
            <a:spAutoFit/>
          </a:bodyPr>
          <a:lstStyle/>
          <a:p>
            <a:r>
              <a:rPr lang="zh-CN" altLang="en-US" dirty="0">
                <a:solidFill>
                  <a:schemeClr val="bg1"/>
                </a:solidFill>
              </a:rPr>
              <a:t>答辩学生：代用名</a:t>
            </a:r>
          </a:p>
        </p:txBody>
      </p:sp>
      <p:sp>
        <p:nvSpPr>
          <p:cNvPr id="12" name="椭圆 11"/>
          <p:cNvSpPr/>
          <p:nvPr/>
        </p:nvSpPr>
        <p:spPr>
          <a:xfrm>
            <a:off x="6179458" y="4892657"/>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KSO_Shape"/>
          <p:cNvSpPr/>
          <p:nvPr/>
        </p:nvSpPr>
        <p:spPr bwMode="auto">
          <a:xfrm>
            <a:off x="6240874" y="4935201"/>
            <a:ext cx="234822" cy="222688"/>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chemeClr val="bg1"/>
              </a:solidFill>
              <a:latin typeface="Calibri" pitchFamily="34" charset="0"/>
              <a:ea typeface="宋体" pitchFamily="2" charset="-122"/>
            </a:endParaRPr>
          </a:p>
        </p:txBody>
      </p:sp>
      <p:sp>
        <p:nvSpPr>
          <p:cNvPr id="14" name="文本框 13"/>
          <p:cNvSpPr txBox="1"/>
          <p:nvPr/>
        </p:nvSpPr>
        <p:spPr>
          <a:xfrm>
            <a:off x="6523712" y="4861878"/>
            <a:ext cx="2031325" cy="369332"/>
          </a:xfrm>
          <a:prstGeom prst="rect">
            <a:avLst/>
          </a:prstGeom>
          <a:noFill/>
        </p:spPr>
        <p:txBody>
          <a:bodyPr wrap="none" rtlCol="0">
            <a:spAutoFit/>
          </a:bodyPr>
          <a:lstStyle/>
          <a:p>
            <a:r>
              <a:rPr lang="zh-CN" altLang="en-US" dirty="0">
                <a:solidFill>
                  <a:schemeClr val="bg1"/>
                </a:solidFill>
              </a:rPr>
              <a:t>指导教师：代用名</a:t>
            </a:r>
          </a:p>
        </p:txBody>
      </p:sp>
      <p:cxnSp>
        <p:nvCxnSpPr>
          <p:cNvPr id="15" name="直接连接符 14"/>
          <p:cNvCxnSpPr/>
          <p:nvPr/>
        </p:nvCxnSpPr>
        <p:spPr>
          <a:xfrm>
            <a:off x="2256864" y="4426431"/>
            <a:ext cx="8026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9125641" y="4426431"/>
            <a:ext cx="8026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390620" y="1523611"/>
            <a:ext cx="1403880" cy="1403880"/>
            <a:chOff x="1131486" y="2234041"/>
            <a:chExt cx="1607262" cy="1607262"/>
          </a:xfrm>
        </p:grpSpPr>
        <p:sp>
          <p:nvSpPr>
            <p:cNvPr id="18" name="椭圆 17"/>
            <p:cNvSpPr/>
            <p:nvPr/>
          </p:nvSpPr>
          <p:spPr>
            <a:xfrm>
              <a:off x="1131486" y="2234041"/>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830997"/>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添加论文内容第二部分标题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8" name="椭圆 7"/>
          <p:cNvSpPr/>
          <p:nvPr/>
        </p:nvSpPr>
        <p:spPr>
          <a:xfrm rot="1820888">
            <a:off x="3636246" y="3275474"/>
            <a:ext cx="4714998" cy="703543"/>
          </a:xfrm>
          <a:prstGeom prst="ellipse">
            <a:avLst/>
          </a:prstGeom>
          <a:noFill/>
          <a:ln w="9525">
            <a:solidFill>
              <a:schemeClr val="accent2"/>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sp>
        <p:nvSpPr>
          <p:cNvPr id="9" name="椭圆 8"/>
          <p:cNvSpPr/>
          <p:nvPr/>
        </p:nvSpPr>
        <p:spPr>
          <a:xfrm rot="19657204">
            <a:off x="3560285" y="3313990"/>
            <a:ext cx="4714998" cy="703543"/>
          </a:xfrm>
          <a:prstGeom prst="ellipse">
            <a:avLst/>
          </a:prstGeom>
          <a:noFill/>
          <a:ln w="9525">
            <a:solidFill>
              <a:schemeClr val="accent3"/>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sp>
        <p:nvSpPr>
          <p:cNvPr id="10" name="椭圆 9"/>
          <p:cNvSpPr/>
          <p:nvPr/>
        </p:nvSpPr>
        <p:spPr>
          <a:xfrm>
            <a:off x="7643375" y="4416229"/>
            <a:ext cx="499653" cy="475859"/>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sp>
        <p:nvSpPr>
          <p:cNvPr id="11" name="椭圆 10"/>
          <p:cNvSpPr/>
          <p:nvPr/>
        </p:nvSpPr>
        <p:spPr>
          <a:xfrm>
            <a:off x="3826189" y="2301268"/>
            <a:ext cx="499653" cy="475859"/>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sp>
        <p:nvSpPr>
          <p:cNvPr id="12" name="椭圆 11"/>
          <p:cNvSpPr/>
          <p:nvPr/>
        </p:nvSpPr>
        <p:spPr>
          <a:xfrm>
            <a:off x="3667837" y="4589368"/>
            <a:ext cx="499653" cy="475859"/>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sp>
        <p:nvSpPr>
          <p:cNvPr id="13" name="椭圆 12"/>
          <p:cNvSpPr/>
          <p:nvPr/>
        </p:nvSpPr>
        <p:spPr>
          <a:xfrm>
            <a:off x="7590564" y="2275264"/>
            <a:ext cx="499653" cy="475858"/>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sp>
        <p:nvSpPr>
          <p:cNvPr id="14" name="椭圆 13"/>
          <p:cNvSpPr/>
          <p:nvPr/>
        </p:nvSpPr>
        <p:spPr>
          <a:xfrm rot="5400000">
            <a:off x="4251033" y="3232713"/>
            <a:ext cx="3564966" cy="629864"/>
          </a:xfrm>
          <a:prstGeom prst="ellipse">
            <a:avLst/>
          </a:prstGeom>
          <a:noFill/>
          <a:ln w="9525">
            <a:solidFill>
              <a:schemeClr val="accent1"/>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grpSp>
        <p:nvGrpSpPr>
          <p:cNvPr id="15" name="组合 14"/>
          <p:cNvGrpSpPr/>
          <p:nvPr/>
        </p:nvGrpSpPr>
        <p:grpSpPr>
          <a:xfrm>
            <a:off x="4953116" y="2565664"/>
            <a:ext cx="2171612" cy="2068202"/>
            <a:chOff x="4804332" y="2348505"/>
            <a:chExt cx="2398155" cy="2398155"/>
          </a:xfrm>
        </p:grpSpPr>
        <p:sp>
          <p:nvSpPr>
            <p:cNvPr id="16" name="菱形 15"/>
            <p:cNvSpPr/>
            <p:nvPr/>
          </p:nvSpPr>
          <p:spPr>
            <a:xfrm>
              <a:off x="4804332" y="2348505"/>
              <a:ext cx="2398155" cy="2398155"/>
            </a:xfrm>
            <a:prstGeom prst="diamond">
              <a:avLst/>
            </a:prstGeom>
            <a:solidFill>
              <a:schemeClr val="accent1">
                <a:alpha val="9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solidFill>
                  <a:schemeClr val="bg1"/>
                </a:solidFill>
              </a:endParaRPr>
            </a:p>
          </p:txBody>
        </p:sp>
        <p:sp>
          <p:nvSpPr>
            <p:cNvPr id="17" name="矩形 16"/>
            <p:cNvSpPr/>
            <p:nvPr/>
          </p:nvSpPr>
          <p:spPr>
            <a:xfrm>
              <a:off x="5221678" y="3399409"/>
              <a:ext cx="1563466" cy="535317"/>
            </a:xfrm>
            <a:prstGeom prst="rect">
              <a:avLst/>
            </a:prstGeom>
          </p:spPr>
          <p:txBody>
            <a:bodyPr wrap="none">
              <a:spAutoFit/>
            </a:bodyPr>
            <a:lstStyle/>
            <a:p>
              <a:pPr algn="ctr"/>
              <a:r>
                <a:rPr lang="zh-CN" altLang="en-US" sz="2400" b="1" dirty="0">
                  <a:solidFill>
                    <a:schemeClr val="bg1"/>
                  </a:solidFill>
                  <a:latin typeface="微软雅黑" pitchFamily="34" charset="-122"/>
                  <a:ea typeface="微软雅黑" pitchFamily="34" charset="-122"/>
                  <a:cs typeface="Arial" pitchFamily="34" charset="0"/>
                </a:rPr>
                <a:t>添加标题</a:t>
              </a:r>
            </a:p>
          </p:txBody>
        </p:sp>
      </p:grpSp>
      <p:grpSp>
        <p:nvGrpSpPr>
          <p:cNvPr id="18" name="组合 17"/>
          <p:cNvGrpSpPr/>
          <p:nvPr/>
        </p:nvGrpSpPr>
        <p:grpSpPr>
          <a:xfrm>
            <a:off x="5781036" y="1514708"/>
            <a:ext cx="499653" cy="4062904"/>
            <a:chOff x="4377231" y="1342422"/>
            <a:chExt cx="325893" cy="2782484"/>
          </a:xfrm>
        </p:grpSpPr>
        <p:sp>
          <p:nvSpPr>
            <p:cNvPr id="19" name="椭圆 18"/>
            <p:cNvSpPr/>
            <p:nvPr/>
          </p:nvSpPr>
          <p:spPr>
            <a:xfrm>
              <a:off x="4377231" y="1342422"/>
              <a:ext cx="325893" cy="325893"/>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sp>
          <p:nvSpPr>
            <p:cNvPr id="20" name="椭圆 19"/>
            <p:cNvSpPr/>
            <p:nvPr/>
          </p:nvSpPr>
          <p:spPr>
            <a:xfrm>
              <a:off x="4377231" y="3799013"/>
              <a:ext cx="325893" cy="325893"/>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noAutofit/>
            </a:bodyPr>
            <a:lstStyle/>
            <a:p>
              <a:pPr algn="ctr"/>
              <a:endParaRPr lang="zh-CN" altLang="en-US" sz="1065">
                <a:solidFill>
                  <a:schemeClr val="tx1">
                    <a:lumMod val="75000"/>
                    <a:lumOff val="25000"/>
                  </a:schemeClr>
                </a:solidFill>
              </a:endParaRPr>
            </a:p>
          </p:txBody>
        </p:sp>
      </p:grpSp>
      <p:sp>
        <p:nvSpPr>
          <p:cNvPr id="21" name="Content Placeholder 2"/>
          <p:cNvSpPr txBox="1"/>
          <p:nvPr/>
        </p:nvSpPr>
        <p:spPr>
          <a:xfrm>
            <a:off x="8172458" y="2424004"/>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2" name="Title 13"/>
          <p:cNvSpPr txBox="1"/>
          <p:nvPr/>
        </p:nvSpPr>
        <p:spPr>
          <a:xfrm>
            <a:off x="8159566" y="2009121"/>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3" name="Content Placeholder 2"/>
          <p:cNvSpPr txBox="1"/>
          <p:nvPr/>
        </p:nvSpPr>
        <p:spPr>
          <a:xfrm>
            <a:off x="8172458" y="4117955"/>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4" name="Title 13"/>
          <p:cNvSpPr txBox="1"/>
          <p:nvPr/>
        </p:nvSpPr>
        <p:spPr>
          <a:xfrm>
            <a:off x="8159566" y="3703072"/>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5" name="Content Placeholder 2"/>
          <p:cNvSpPr txBox="1"/>
          <p:nvPr/>
        </p:nvSpPr>
        <p:spPr>
          <a:xfrm>
            <a:off x="6356033" y="5727553"/>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6" name="Title 13"/>
          <p:cNvSpPr txBox="1"/>
          <p:nvPr/>
        </p:nvSpPr>
        <p:spPr>
          <a:xfrm>
            <a:off x="6343141" y="5312670"/>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7" name="Content Placeholder 2"/>
          <p:cNvSpPr txBox="1"/>
          <p:nvPr/>
        </p:nvSpPr>
        <p:spPr>
          <a:xfrm>
            <a:off x="881262" y="2541406"/>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8" name="Title 13"/>
          <p:cNvSpPr txBox="1"/>
          <p:nvPr/>
        </p:nvSpPr>
        <p:spPr>
          <a:xfrm>
            <a:off x="868370" y="2126523"/>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9" name="Content Placeholder 2"/>
          <p:cNvSpPr txBox="1"/>
          <p:nvPr/>
        </p:nvSpPr>
        <p:spPr>
          <a:xfrm>
            <a:off x="766874" y="5048749"/>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30" name="Title 13"/>
          <p:cNvSpPr txBox="1"/>
          <p:nvPr/>
        </p:nvSpPr>
        <p:spPr>
          <a:xfrm>
            <a:off x="753982" y="4633866"/>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31" name="Title 13"/>
          <p:cNvSpPr txBox="1"/>
          <p:nvPr/>
        </p:nvSpPr>
        <p:spPr>
          <a:xfrm>
            <a:off x="5008776" y="920712"/>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830997"/>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添加论文内容第二部分标题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8" name="Freeform 5"/>
          <p:cNvSpPr/>
          <p:nvPr/>
        </p:nvSpPr>
        <p:spPr bwMode="auto">
          <a:xfrm>
            <a:off x="4466319" y="2042067"/>
            <a:ext cx="3462509" cy="4024904"/>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accent1"/>
          </a:solidFill>
          <a:ln>
            <a:noFill/>
          </a:ln>
        </p:spPr>
        <p:txBody>
          <a:bodyPr/>
          <a:lstStyle/>
          <a:p>
            <a:endParaRPr lang="zh-CN" altLang="en-US">
              <a:solidFill>
                <a:schemeClr val="tx1">
                  <a:lumMod val="65000"/>
                  <a:lumOff val="35000"/>
                </a:schemeClr>
              </a:solidFill>
            </a:endParaRPr>
          </a:p>
        </p:txBody>
      </p:sp>
      <p:sp>
        <p:nvSpPr>
          <p:cNvPr id="9" name="橢圓 4"/>
          <p:cNvSpPr/>
          <p:nvPr/>
        </p:nvSpPr>
        <p:spPr>
          <a:xfrm>
            <a:off x="3857757" y="2535211"/>
            <a:ext cx="942222" cy="94012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sp>
        <p:nvSpPr>
          <p:cNvPr id="10" name="橢圓 6"/>
          <p:cNvSpPr/>
          <p:nvPr/>
        </p:nvSpPr>
        <p:spPr>
          <a:xfrm>
            <a:off x="5725413" y="1259329"/>
            <a:ext cx="942222" cy="942223"/>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sp>
        <p:nvSpPr>
          <p:cNvPr id="11" name="橢圓 8"/>
          <p:cNvSpPr/>
          <p:nvPr/>
        </p:nvSpPr>
        <p:spPr>
          <a:xfrm>
            <a:off x="7456667" y="2856281"/>
            <a:ext cx="942223" cy="94012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grpSp>
        <p:nvGrpSpPr>
          <p:cNvPr id="12" name="组合 11"/>
          <p:cNvGrpSpPr/>
          <p:nvPr/>
        </p:nvGrpSpPr>
        <p:grpSpPr>
          <a:xfrm>
            <a:off x="3526195" y="3808995"/>
            <a:ext cx="940124" cy="942221"/>
            <a:chOff x="2903097" y="2796257"/>
            <a:chExt cx="711200" cy="712787"/>
          </a:xfrm>
        </p:grpSpPr>
        <p:sp>
          <p:nvSpPr>
            <p:cNvPr id="13" name="橢圓 3"/>
            <p:cNvSpPr/>
            <p:nvPr/>
          </p:nvSpPr>
          <p:spPr>
            <a:xfrm>
              <a:off x="2903097" y="2796257"/>
              <a:ext cx="711200" cy="712787"/>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dirty="0">
                <a:solidFill>
                  <a:schemeClr val="tx1">
                    <a:lumMod val="65000"/>
                    <a:lumOff val="35000"/>
                  </a:schemeClr>
                </a:solidFill>
                <a:latin typeface="Arial"/>
                <a:ea typeface="微軟正黑體"/>
              </a:endParaRPr>
            </a:p>
          </p:txBody>
        </p:sp>
        <p:sp>
          <p:nvSpPr>
            <p:cNvPr id="14" name="KSO_Shape"/>
            <p:cNvSpPr/>
            <p:nvPr/>
          </p:nvSpPr>
          <p:spPr bwMode="auto">
            <a:xfrm>
              <a:off x="3028510" y="2959769"/>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15" name="组合 14"/>
          <p:cNvGrpSpPr/>
          <p:nvPr/>
        </p:nvGrpSpPr>
        <p:grpSpPr>
          <a:xfrm>
            <a:off x="4659258" y="1838233"/>
            <a:ext cx="942223" cy="940124"/>
            <a:chOff x="3719072" y="1304007"/>
            <a:chExt cx="712788" cy="711200"/>
          </a:xfrm>
        </p:grpSpPr>
        <p:sp>
          <p:nvSpPr>
            <p:cNvPr id="16" name="橢圓 5"/>
            <p:cNvSpPr/>
            <p:nvPr/>
          </p:nvSpPr>
          <p:spPr>
            <a:xfrm>
              <a:off x="3719072" y="1304007"/>
              <a:ext cx="712788" cy="711200"/>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sp>
          <p:nvSpPr>
            <p:cNvPr id="17" name="KSO_Shape"/>
            <p:cNvSpPr/>
            <p:nvPr/>
          </p:nvSpPr>
          <p:spPr bwMode="auto">
            <a:xfrm>
              <a:off x="3930210" y="1497682"/>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18" name="组合 17"/>
          <p:cNvGrpSpPr/>
          <p:nvPr/>
        </p:nvGrpSpPr>
        <p:grpSpPr>
          <a:xfrm>
            <a:off x="6667635" y="2037870"/>
            <a:ext cx="942223" cy="942221"/>
            <a:chOff x="5224022" y="1456407"/>
            <a:chExt cx="712788" cy="712787"/>
          </a:xfrm>
        </p:grpSpPr>
        <p:sp>
          <p:nvSpPr>
            <p:cNvPr id="19" name="橢圓 7"/>
            <p:cNvSpPr/>
            <p:nvPr/>
          </p:nvSpPr>
          <p:spPr>
            <a:xfrm>
              <a:off x="5224022" y="1456407"/>
              <a:ext cx="712788" cy="712787"/>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dirty="0">
                <a:solidFill>
                  <a:schemeClr val="tx1">
                    <a:lumMod val="65000"/>
                    <a:lumOff val="35000"/>
                  </a:schemeClr>
                </a:solidFill>
                <a:latin typeface="Arial"/>
                <a:ea typeface="微軟正黑體"/>
              </a:endParaRPr>
            </a:p>
          </p:txBody>
        </p:sp>
        <p:sp>
          <p:nvSpPr>
            <p:cNvPr id="20" name="KSO_Shape"/>
            <p:cNvSpPr/>
            <p:nvPr/>
          </p:nvSpPr>
          <p:spPr bwMode="auto">
            <a:xfrm>
              <a:off x="5390710" y="1619919"/>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grpSp>
        <p:nvGrpSpPr>
          <p:cNvPr id="21" name="组合 20"/>
          <p:cNvGrpSpPr/>
          <p:nvPr/>
        </p:nvGrpSpPr>
        <p:grpSpPr>
          <a:xfrm>
            <a:off x="7609857" y="4065011"/>
            <a:ext cx="940124" cy="940124"/>
            <a:chOff x="5936810" y="2981994"/>
            <a:chExt cx="711200" cy="711200"/>
          </a:xfrm>
        </p:grpSpPr>
        <p:sp>
          <p:nvSpPr>
            <p:cNvPr id="22" name="橢圓 9"/>
            <p:cNvSpPr/>
            <p:nvPr/>
          </p:nvSpPr>
          <p:spPr>
            <a:xfrm>
              <a:off x="5936810" y="2981994"/>
              <a:ext cx="711200" cy="711200"/>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a:ea typeface="微軟正黑體"/>
              </a:endParaRPr>
            </a:p>
          </p:txBody>
        </p:sp>
        <p:sp>
          <p:nvSpPr>
            <p:cNvPr id="23" name="KSO_Shape"/>
            <p:cNvSpPr>
              <a:spLocks noChangeArrowheads="1"/>
            </p:cNvSpPr>
            <p:nvPr/>
          </p:nvSpPr>
          <p:spPr bwMode="auto">
            <a:xfrm>
              <a:off x="6090797" y="3175669"/>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tx1">
                    <a:lumMod val="65000"/>
                    <a:lumOff val="35000"/>
                  </a:schemeClr>
                </a:solidFill>
                <a:latin typeface="+mn-lt"/>
                <a:ea typeface="+mn-ea"/>
              </a:endParaRPr>
            </a:p>
          </p:txBody>
        </p:sp>
      </p:grpSp>
      <p:sp>
        <p:nvSpPr>
          <p:cNvPr id="24" name="Content Placeholder 2"/>
          <p:cNvSpPr txBox="1"/>
          <p:nvPr/>
        </p:nvSpPr>
        <p:spPr>
          <a:xfrm>
            <a:off x="8766426" y="4453813"/>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5" name="Title 13"/>
          <p:cNvSpPr txBox="1"/>
          <p:nvPr/>
        </p:nvSpPr>
        <p:spPr>
          <a:xfrm>
            <a:off x="8753534" y="4038930"/>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6" name="Content Placeholder 2"/>
          <p:cNvSpPr txBox="1"/>
          <p:nvPr/>
        </p:nvSpPr>
        <p:spPr>
          <a:xfrm>
            <a:off x="7746681" y="1920468"/>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7" name="Title 13"/>
          <p:cNvSpPr txBox="1"/>
          <p:nvPr/>
        </p:nvSpPr>
        <p:spPr>
          <a:xfrm>
            <a:off x="7733789" y="1505585"/>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8" name="Content Placeholder 2"/>
          <p:cNvSpPr txBox="1"/>
          <p:nvPr/>
        </p:nvSpPr>
        <p:spPr>
          <a:xfrm>
            <a:off x="1613549" y="1920468"/>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9" name="Title 13"/>
          <p:cNvSpPr txBox="1"/>
          <p:nvPr/>
        </p:nvSpPr>
        <p:spPr>
          <a:xfrm>
            <a:off x="1600657" y="1505585"/>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30" name="Content Placeholder 2"/>
          <p:cNvSpPr txBox="1"/>
          <p:nvPr/>
        </p:nvSpPr>
        <p:spPr>
          <a:xfrm>
            <a:off x="521158" y="4456573"/>
            <a:ext cx="2871533"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31" name="Title 13"/>
          <p:cNvSpPr txBox="1"/>
          <p:nvPr/>
        </p:nvSpPr>
        <p:spPr>
          <a:xfrm>
            <a:off x="508266" y="4041690"/>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830997"/>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添加论文内容第二部分标题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grpSp>
        <p:nvGrpSpPr>
          <p:cNvPr id="8" name="组合 7"/>
          <p:cNvGrpSpPr/>
          <p:nvPr/>
        </p:nvGrpSpPr>
        <p:grpSpPr bwMode="auto">
          <a:xfrm>
            <a:off x="6733042" y="4745945"/>
            <a:ext cx="857250" cy="857250"/>
            <a:chOff x="6196012" y="4862597"/>
            <a:chExt cx="857250" cy="857250"/>
          </a:xfrm>
        </p:grpSpPr>
        <p:sp>
          <p:nvSpPr>
            <p:cNvPr id="9" name="椭圆 8"/>
            <p:cNvSpPr/>
            <p:nvPr/>
          </p:nvSpPr>
          <p:spPr>
            <a:xfrm>
              <a:off x="6196012" y="4862597"/>
              <a:ext cx="857250" cy="8572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0"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1" name="组合 10"/>
          <p:cNvGrpSpPr/>
          <p:nvPr/>
        </p:nvGrpSpPr>
        <p:grpSpPr bwMode="auto">
          <a:xfrm>
            <a:off x="1594304" y="4745945"/>
            <a:ext cx="857250" cy="857250"/>
            <a:chOff x="1057276" y="4857792"/>
            <a:chExt cx="857250" cy="857250"/>
          </a:xfrm>
        </p:grpSpPr>
        <p:sp>
          <p:nvSpPr>
            <p:cNvPr id="12" name="椭圆 11"/>
            <p:cNvSpPr/>
            <p:nvPr/>
          </p:nvSpPr>
          <p:spPr>
            <a:xfrm>
              <a:off x="1057276" y="4857792"/>
              <a:ext cx="857250" cy="8572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3"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4" name="组合 13"/>
          <p:cNvGrpSpPr/>
          <p:nvPr/>
        </p:nvGrpSpPr>
        <p:grpSpPr bwMode="auto">
          <a:xfrm>
            <a:off x="6733042" y="3318782"/>
            <a:ext cx="857250" cy="857250"/>
            <a:chOff x="6196012" y="3433805"/>
            <a:chExt cx="857250" cy="857250"/>
          </a:xfrm>
        </p:grpSpPr>
        <p:sp>
          <p:nvSpPr>
            <p:cNvPr id="15" name="椭圆 14"/>
            <p:cNvSpPr/>
            <p:nvPr/>
          </p:nvSpPr>
          <p:spPr>
            <a:xfrm>
              <a:off x="6196012" y="3433805"/>
              <a:ext cx="857250" cy="8572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6"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7" name="组合 16"/>
          <p:cNvGrpSpPr/>
          <p:nvPr/>
        </p:nvGrpSpPr>
        <p:grpSpPr bwMode="auto">
          <a:xfrm>
            <a:off x="1594304" y="1885270"/>
            <a:ext cx="857250" cy="857250"/>
            <a:chOff x="1057276" y="2000208"/>
            <a:chExt cx="857250" cy="857250"/>
          </a:xfrm>
        </p:grpSpPr>
        <p:sp>
          <p:nvSpPr>
            <p:cNvPr id="18" name="椭圆 17"/>
            <p:cNvSpPr/>
            <p:nvPr/>
          </p:nvSpPr>
          <p:spPr>
            <a:xfrm>
              <a:off x="1057276" y="2000208"/>
              <a:ext cx="857250" cy="857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9"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20" name="组合 19"/>
          <p:cNvGrpSpPr/>
          <p:nvPr/>
        </p:nvGrpSpPr>
        <p:grpSpPr bwMode="auto">
          <a:xfrm>
            <a:off x="6733042" y="1890032"/>
            <a:ext cx="857250" cy="857250"/>
            <a:chOff x="6196012" y="2005013"/>
            <a:chExt cx="857250" cy="857250"/>
          </a:xfrm>
        </p:grpSpPr>
        <p:sp>
          <p:nvSpPr>
            <p:cNvPr id="21" name="椭圆 20"/>
            <p:cNvSpPr/>
            <p:nvPr/>
          </p:nvSpPr>
          <p:spPr>
            <a:xfrm>
              <a:off x="6196012" y="2005013"/>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22"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23" name="组合 22"/>
          <p:cNvGrpSpPr/>
          <p:nvPr/>
        </p:nvGrpSpPr>
        <p:grpSpPr bwMode="auto">
          <a:xfrm>
            <a:off x="1594304" y="3314020"/>
            <a:ext cx="857250" cy="857250"/>
            <a:chOff x="1057276" y="3429000"/>
            <a:chExt cx="857250" cy="857250"/>
          </a:xfrm>
        </p:grpSpPr>
        <p:sp>
          <p:nvSpPr>
            <p:cNvPr id="24" name="椭圆 23"/>
            <p:cNvSpPr/>
            <p:nvPr/>
          </p:nvSpPr>
          <p:spPr>
            <a:xfrm>
              <a:off x="1057276" y="3429000"/>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25"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26" name="TextBox 19"/>
          <p:cNvSpPr txBox="1"/>
          <p:nvPr/>
        </p:nvSpPr>
        <p:spPr>
          <a:xfrm>
            <a:off x="2465743" y="2295134"/>
            <a:ext cx="3137181"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7" name="TextBox 20"/>
          <p:cNvSpPr txBox="1"/>
          <p:nvPr/>
        </p:nvSpPr>
        <p:spPr>
          <a:xfrm>
            <a:off x="2481673" y="1888775"/>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8" name="TextBox 19"/>
          <p:cNvSpPr txBox="1"/>
          <p:nvPr/>
        </p:nvSpPr>
        <p:spPr>
          <a:xfrm>
            <a:off x="7574362" y="2295134"/>
            <a:ext cx="3137181"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9" name="TextBox 20"/>
          <p:cNvSpPr txBox="1"/>
          <p:nvPr/>
        </p:nvSpPr>
        <p:spPr>
          <a:xfrm>
            <a:off x="7590292" y="1888775"/>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30" name="TextBox 19"/>
          <p:cNvSpPr txBox="1"/>
          <p:nvPr/>
        </p:nvSpPr>
        <p:spPr>
          <a:xfrm>
            <a:off x="2465743" y="3721106"/>
            <a:ext cx="3137181"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31" name="TextBox 20"/>
          <p:cNvSpPr txBox="1"/>
          <p:nvPr/>
        </p:nvSpPr>
        <p:spPr>
          <a:xfrm>
            <a:off x="2481673" y="3314747"/>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32" name="TextBox 19"/>
          <p:cNvSpPr txBox="1"/>
          <p:nvPr/>
        </p:nvSpPr>
        <p:spPr>
          <a:xfrm>
            <a:off x="7574362" y="3721106"/>
            <a:ext cx="3137181"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33" name="TextBox 20"/>
          <p:cNvSpPr txBox="1"/>
          <p:nvPr/>
        </p:nvSpPr>
        <p:spPr>
          <a:xfrm>
            <a:off x="7590292" y="3314747"/>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34" name="TextBox 19"/>
          <p:cNvSpPr txBox="1"/>
          <p:nvPr/>
        </p:nvSpPr>
        <p:spPr>
          <a:xfrm>
            <a:off x="2465743" y="5178182"/>
            <a:ext cx="3137181"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35" name="TextBox 20"/>
          <p:cNvSpPr txBox="1"/>
          <p:nvPr/>
        </p:nvSpPr>
        <p:spPr>
          <a:xfrm>
            <a:off x="2481673" y="4771823"/>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36" name="TextBox 19"/>
          <p:cNvSpPr txBox="1"/>
          <p:nvPr/>
        </p:nvSpPr>
        <p:spPr>
          <a:xfrm>
            <a:off x="7574362" y="5178182"/>
            <a:ext cx="3137181"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37" name="TextBox 20"/>
          <p:cNvSpPr txBox="1"/>
          <p:nvPr/>
        </p:nvSpPr>
        <p:spPr>
          <a:xfrm>
            <a:off x="7590292" y="4771823"/>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0400"/>
            <a:ext cx="12192000" cy="330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45466" y="2444829"/>
            <a:ext cx="5708293" cy="923330"/>
          </a:xfrm>
          <a:prstGeom prst="rect">
            <a:avLst/>
          </a:prstGeom>
          <a:noFill/>
        </p:spPr>
        <p:txBody>
          <a:bodyPr wrap="square" rtlCol="0">
            <a:spAutoFit/>
          </a:bodyPr>
          <a:lstStyle/>
          <a:p>
            <a:pPr>
              <a:lnSpc>
                <a:spcPct val="150000"/>
              </a:lnSpc>
            </a:pPr>
            <a:r>
              <a:rPr lang="zh-CN" altLang="en-US" sz="3600" b="1" dirty="0">
                <a:solidFill>
                  <a:schemeClr val="accent1"/>
                </a:solidFill>
              </a:rPr>
              <a:t>添加论文内容第三部分标题</a:t>
            </a:r>
          </a:p>
        </p:txBody>
      </p:sp>
      <p:sp>
        <p:nvSpPr>
          <p:cNvPr id="4" name="文本框 3"/>
          <p:cNvSpPr txBox="1"/>
          <p:nvPr/>
        </p:nvSpPr>
        <p:spPr>
          <a:xfrm>
            <a:off x="4545466" y="3241379"/>
            <a:ext cx="5708293" cy="1338828"/>
          </a:xfrm>
          <a:prstGeom prst="rect">
            <a:avLst/>
          </a:prstGeom>
          <a:noFill/>
        </p:spPr>
        <p:txBody>
          <a:bodyPr wrap="square" rtlCol="0">
            <a:spAutoFit/>
          </a:bodyPr>
          <a:lstStyle/>
          <a:p>
            <a:pPr>
              <a:lnSpc>
                <a:spcPct val="150000"/>
              </a:lnSpc>
            </a:pPr>
            <a:r>
              <a:rPr lang="zh-CN" altLang="en-US" dirty="0">
                <a:solidFill>
                  <a:schemeClr val="tx1">
                    <a:lumMod val="50000"/>
                    <a:lumOff val="50000"/>
                  </a:schemeClr>
                </a:solidFill>
              </a:rPr>
              <a:t>培养学生综合运用、巩固与扩展所学的基础理论和专业知识，培养学生独立分析、解决实际问题能力、培养学生处理数据和信息的能力。</a:t>
            </a:r>
          </a:p>
        </p:txBody>
      </p:sp>
      <p:grpSp>
        <p:nvGrpSpPr>
          <p:cNvPr id="5" name="组合 4"/>
          <p:cNvGrpSpPr/>
          <p:nvPr/>
        </p:nvGrpSpPr>
        <p:grpSpPr>
          <a:xfrm>
            <a:off x="2096311" y="2481952"/>
            <a:ext cx="2131960" cy="2131960"/>
            <a:chOff x="1131485" y="2234042"/>
            <a:chExt cx="1607262" cy="1607262"/>
          </a:xfrm>
        </p:grpSpPr>
        <p:sp>
          <p:nvSpPr>
            <p:cNvPr id="6" name="椭圆 5"/>
            <p:cNvSpPr/>
            <p:nvPr/>
          </p:nvSpPr>
          <p:spPr>
            <a:xfrm>
              <a:off x="1131485" y="2234042"/>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 name="椭圆 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830997"/>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添加论文内容第三部分标题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8" name="矩形 7"/>
          <p:cNvSpPr/>
          <p:nvPr/>
        </p:nvSpPr>
        <p:spPr>
          <a:xfrm>
            <a:off x="1047672" y="1556514"/>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9" name="矩形 8"/>
          <p:cNvSpPr/>
          <p:nvPr/>
        </p:nvSpPr>
        <p:spPr>
          <a:xfrm>
            <a:off x="1047672"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10" name="矩形 9"/>
          <p:cNvSpPr/>
          <p:nvPr/>
        </p:nvSpPr>
        <p:spPr>
          <a:xfrm>
            <a:off x="3583759" y="1556514"/>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11" name="矩形 10"/>
          <p:cNvSpPr/>
          <p:nvPr/>
        </p:nvSpPr>
        <p:spPr>
          <a:xfrm>
            <a:off x="3583759"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12" name="矩形 11"/>
          <p:cNvSpPr/>
          <p:nvPr/>
        </p:nvSpPr>
        <p:spPr>
          <a:xfrm>
            <a:off x="6119845" y="1556514"/>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13" name="矩形 12"/>
          <p:cNvSpPr/>
          <p:nvPr/>
        </p:nvSpPr>
        <p:spPr>
          <a:xfrm>
            <a:off x="6119845"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14" name="矩形 13"/>
          <p:cNvSpPr/>
          <p:nvPr/>
        </p:nvSpPr>
        <p:spPr>
          <a:xfrm>
            <a:off x="8655932" y="1556514"/>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15" name="矩形 14"/>
          <p:cNvSpPr/>
          <p:nvPr/>
        </p:nvSpPr>
        <p:spPr>
          <a:xfrm>
            <a:off x="8655932"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16" name="矩形 15"/>
          <p:cNvSpPr/>
          <p:nvPr/>
        </p:nvSpPr>
        <p:spPr>
          <a:xfrm>
            <a:off x="1047672" y="3820447"/>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17" name="矩形 16"/>
          <p:cNvSpPr/>
          <p:nvPr/>
        </p:nvSpPr>
        <p:spPr>
          <a:xfrm>
            <a:off x="1047672"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18" name="矩形 17"/>
          <p:cNvSpPr/>
          <p:nvPr/>
        </p:nvSpPr>
        <p:spPr>
          <a:xfrm>
            <a:off x="3583759" y="3820447"/>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19" name="矩形 18"/>
          <p:cNvSpPr/>
          <p:nvPr/>
        </p:nvSpPr>
        <p:spPr>
          <a:xfrm>
            <a:off x="3583759"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20" name="矩形 19"/>
          <p:cNvSpPr/>
          <p:nvPr/>
        </p:nvSpPr>
        <p:spPr>
          <a:xfrm>
            <a:off x="6119845" y="3820447"/>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21" name="矩形 20"/>
          <p:cNvSpPr/>
          <p:nvPr/>
        </p:nvSpPr>
        <p:spPr>
          <a:xfrm>
            <a:off x="6119845"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22" name="矩形 21"/>
          <p:cNvSpPr/>
          <p:nvPr/>
        </p:nvSpPr>
        <p:spPr>
          <a:xfrm>
            <a:off x="8655932" y="3820447"/>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23" name="矩形 22"/>
          <p:cNvSpPr/>
          <p:nvPr/>
        </p:nvSpPr>
        <p:spPr>
          <a:xfrm>
            <a:off x="8655932"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830997"/>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添加论文内容第三部分标题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8" name="新月形 7"/>
          <p:cNvSpPr/>
          <p:nvPr/>
        </p:nvSpPr>
        <p:spPr>
          <a:xfrm rot="20751297">
            <a:off x="4056857" y="2330450"/>
            <a:ext cx="1733550" cy="3468688"/>
          </a:xfrm>
          <a:prstGeom prst="moon">
            <a:avLst>
              <a:gd name="adj" fmla="val 15190"/>
            </a:avLst>
          </a:prstGeom>
          <a:solidFill>
            <a:schemeClr val="accent2"/>
          </a:solidFill>
          <a:ln w="9525">
            <a:noFill/>
            <a:miter/>
          </a:ln>
        </p:spPr>
        <p:txBody>
          <a:bodyPr anchor="ct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endParaRPr lang="zh-CN" altLang="en-US" dirty="0">
              <a:solidFill>
                <a:srgbClr val="FFFFFF"/>
              </a:solidFill>
              <a:cs typeface="+mn-ea"/>
              <a:sym typeface="+mn-lt"/>
            </a:endParaRPr>
          </a:p>
        </p:txBody>
      </p:sp>
      <p:sp>
        <p:nvSpPr>
          <p:cNvPr id="9" name="新月形 8"/>
          <p:cNvSpPr/>
          <p:nvPr/>
        </p:nvSpPr>
        <p:spPr>
          <a:xfrm rot="4551297">
            <a:off x="4944269" y="1200150"/>
            <a:ext cx="1735138" cy="3468688"/>
          </a:xfrm>
          <a:prstGeom prst="moon">
            <a:avLst>
              <a:gd name="adj" fmla="val 15190"/>
            </a:avLst>
          </a:prstGeom>
          <a:solidFill>
            <a:schemeClr val="accent1"/>
          </a:solidFill>
          <a:ln w="9525">
            <a:noFill/>
            <a:miter/>
          </a:ln>
        </p:spPr>
        <p:txBody>
          <a:bodyPr anchor="ct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endParaRPr lang="zh-CN" altLang="en-US" dirty="0">
              <a:solidFill>
                <a:srgbClr val="FFFFFF"/>
              </a:solidFill>
              <a:cs typeface="+mn-ea"/>
              <a:sym typeface="+mn-lt"/>
            </a:endParaRPr>
          </a:p>
        </p:txBody>
      </p:sp>
      <p:sp>
        <p:nvSpPr>
          <p:cNvPr id="10" name="新月形 9"/>
          <p:cNvSpPr/>
          <p:nvPr/>
        </p:nvSpPr>
        <p:spPr>
          <a:xfrm rot="9951297">
            <a:off x="6076157" y="2089150"/>
            <a:ext cx="1733550" cy="3468688"/>
          </a:xfrm>
          <a:prstGeom prst="moon">
            <a:avLst>
              <a:gd name="adj" fmla="val 15190"/>
            </a:avLst>
          </a:prstGeom>
          <a:solidFill>
            <a:schemeClr val="accent3"/>
          </a:solidFill>
          <a:ln w="9525">
            <a:noFill/>
            <a:miter/>
          </a:ln>
        </p:spPr>
        <p:txBody>
          <a:bodyPr anchor="ct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endParaRPr lang="zh-CN" altLang="en-US" dirty="0">
              <a:solidFill>
                <a:srgbClr val="FFFFFF"/>
              </a:solidFill>
              <a:cs typeface="+mn-ea"/>
              <a:sym typeface="+mn-lt"/>
            </a:endParaRPr>
          </a:p>
        </p:txBody>
      </p:sp>
      <p:sp>
        <p:nvSpPr>
          <p:cNvPr id="11" name="新月形 10"/>
          <p:cNvSpPr/>
          <p:nvPr/>
        </p:nvSpPr>
        <p:spPr>
          <a:xfrm rot="15351297">
            <a:off x="5201444" y="3206750"/>
            <a:ext cx="1735138" cy="3467100"/>
          </a:xfrm>
          <a:prstGeom prst="moon">
            <a:avLst>
              <a:gd name="adj" fmla="val 15190"/>
            </a:avLst>
          </a:prstGeom>
          <a:solidFill>
            <a:schemeClr val="bg1"/>
          </a:solidFill>
          <a:ln w="9525">
            <a:noFill/>
            <a:miter/>
          </a:ln>
        </p:spPr>
        <p:txBody>
          <a:bodyPr anchor="ct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endParaRPr lang="zh-CN" altLang="en-US" dirty="0">
              <a:solidFill>
                <a:srgbClr val="FFFFFF"/>
              </a:solidFill>
              <a:cs typeface="+mn-ea"/>
              <a:sym typeface="+mn-lt"/>
            </a:endParaRPr>
          </a:p>
        </p:txBody>
      </p:sp>
      <p:sp>
        <p:nvSpPr>
          <p:cNvPr id="12" name="TextBox 11"/>
          <p:cNvSpPr/>
          <p:nvPr/>
        </p:nvSpPr>
        <p:spPr>
          <a:xfrm flipH="1">
            <a:off x="4853843" y="3659023"/>
            <a:ext cx="2124895" cy="461665"/>
          </a:xfrm>
          <a:prstGeom prst="rect">
            <a:avLst/>
          </a:prstGeom>
          <a:noFill/>
          <a:ln w="9525">
            <a:noFill/>
            <a:miter/>
          </a:ln>
        </p:spPr>
        <p:txBody>
          <a:bodyPr wrap="square">
            <a:spAutoFit/>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r>
              <a:rPr lang="zh-CN" altLang="en-US" sz="2400" b="1" dirty="0">
                <a:solidFill>
                  <a:schemeClr val="tx1">
                    <a:lumMod val="75000"/>
                    <a:lumOff val="25000"/>
                  </a:schemeClr>
                </a:solidFill>
                <a:cs typeface="+mn-ea"/>
                <a:sym typeface="+mn-lt"/>
              </a:rPr>
              <a:t>点击添加标题    </a:t>
            </a:r>
            <a:endParaRPr lang="en-US" altLang="x-none" sz="2400" b="1" dirty="0">
              <a:solidFill>
                <a:schemeClr val="tx1">
                  <a:lumMod val="75000"/>
                  <a:lumOff val="25000"/>
                </a:schemeClr>
              </a:solidFill>
              <a:cs typeface="+mn-ea"/>
              <a:sym typeface="+mn-lt"/>
            </a:endParaRPr>
          </a:p>
        </p:txBody>
      </p:sp>
      <p:sp>
        <p:nvSpPr>
          <p:cNvPr id="13" name="直接连接符 12"/>
          <p:cNvSpPr/>
          <p:nvPr/>
        </p:nvSpPr>
        <p:spPr>
          <a:xfrm flipH="1">
            <a:off x="818435" y="2905614"/>
            <a:ext cx="3551159" cy="1"/>
          </a:xfrm>
          <a:prstGeom prst="line">
            <a:avLst/>
          </a:prstGeom>
          <a:ln w="12700" cap="flat" cmpd="sng">
            <a:solidFill>
              <a:schemeClr val="tx1">
                <a:lumMod val="75000"/>
                <a:lumOff val="25000"/>
              </a:schemeClr>
            </a:solidFill>
            <a:prstDash val="sysDot"/>
            <a:headEnd type="oval" w="med" len="med"/>
            <a:tailEnd type="oval" w="med" len="med"/>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endParaRPr lang="zh-CN" altLang="en-US">
              <a:cs typeface="+mn-ea"/>
              <a:sym typeface="+mn-lt"/>
            </a:endParaRPr>
          </a:p>
        </p:txBody>
      </p:sp>
      <p:sp>
        <p:nvSpPr>
          <p:cNvPr id="14" name="直接连接符 13"/>
          <p:cNvSpPr/>
          <p:nvPr/>
        </p:nvSpPr>
        <p:spPr>
          <a:xfrm flipH="1">
            <a:off x="750841" y="5354273"/>
            <a:ext cx="3996578" cy="1"/>
          </a:xfrm>
          <a:prstGeom prst="line">
            <a:avLst/>
          </a:prstGeom>
          <a:ln w="12700" cap="flat" cmpd="sng">
            <a:solidFill>
              <a:schemeClr val="tx1">
                <a:lumMod val="75000"/>
                <a:lumOff val="25000"/>
              </a:schemeClr>
            </a:solidFill>
            <a:prstDash val="sysDot"/>
            <a:headEnd type="oval" w="med" len="med"/>
            <a:tailEnd type="oval" w="med" len="med"/>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endParaRPr lang="zh-CN" altLang="en-US">
              <a:cs typeface="+mn-ea"/>
              <a:sym typeface="+mn-lt"/>
            </a:endParaRPr>
          </a:p>
        </p:txBody>
      </p:sp>
      <p:sp>
        <p:nvSpPr>
          <p:cNvPr id="15" name="直接连接符 14"/>
          <p:cNvSpPr/>
          <p:nvPr/>
        </p:nvSpPr>
        <p:spPr>
          <a:xfrm flipH="1">
            <a:off x="7128669" y="2838471"/>
            <a:ext cx="3997076" cy="1"/>
          </a:xfrm>
          <a:prstGeom prst="line">
            <a:avLst/>
          </a:prstGeom>
          <a:ln w="12700" cap="flat" cmpd="sng">
            <a:solidFill>
              <a:schemeClr val="tx1">
                <a:lumMod val="75000"/>
                <a:lumOff val="25000"/>
              </a:schemeClr>
            </a:solidFill>
            <a:prstDash val="sysDot"/>
            <a:headEnd type="oval" w="med" len="med"/>
            <a:tailEnd type="oval" w="med" len="med"/>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endParaRPr lang="zh-CN" altLang="en-US">
              <a:cs typeface="+mn-ea"/>
              <a:sym typeface="+mn-lt"/>
            </a:endParaRPr>
          </a:p>
        </p:txBody>
      </p:sp>
      <p:sp>
        <p:nvSpPr>
          <p:cNvPr id="16" name="直接连接符 15"/>
          <p:cNvSpPr/>
          <p:nvPr/>
        </p:nvSpPr>
        <p:spPr>
          <a:xfrm flipH="1">
            <a:off x="7128669" y="5196613"/>
            <a:ext cx="3996826" cy="0"/>
          </a:xfrm>
          <a:prstGeom prst="line">
            <a:avLst/>
          </a:prstGeom>
          <a:ln w="12700" cap="flat" cmpd="sng">
            <a:solidFill>
              <a:schemeClr val="tx1">
                <a:lumMod val="75000"/>
                <a:lumOff val="25000"/>
              </a:schemeClr>
            </a:solidFill>
            <a:prstDash val="sysDot"/>
            <a:headEnd type="oval" w="med" len="med"/>
            <a:tailEnd type="oval" w="med" len="med"/>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endParaRPr lang="zh-CN" altLang="en-US">
              <a:cs typeface="+mn-ea"/>
              <a:sym typeface="+mn-lt"/>
            </a:endParaRPr>
          </a:p>
        </p:txBody>
      </p:sp>
      <p:sp>
        <p:nvSpPr>
          <p:cNvPr id="17" name="TextBox 19"/>
          <p:cNvSpPr txBox="1"/>
          <p:nvPr/>
        </p:nvSpPr>
        <p:spPr>
          <a:xfrm>
            <a:off x="736826" y="2239067"/>
            <a:ext cx="3719559" cy="584775"/>
          </a:xfrm>
          <a:prstGeom prst="rect">
            <a:avLst/>
          </a:prstGeom>
          <a:noFill/>
        </p:spPr>
        <p:txBody>
          <a:bodyPr wrap="square" rtlCol="0">
            <a:spAutoFit/>
          </a:bodyPr>
          <a:lstStyle/>
          <a:p>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18" name="TextBox 20"/>
          <p:cNvSpPr txBox="1"/>
          <p:nvPr/>
        </p:nvSpPr>
        <p:spPr>
          <a:xfrm>
            <a:off x="752756" y="1832708"/>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19" name="TextBox 19"/>
          <p:cNvSpPr txBox="1"/>
          <p:nvPr/>
        </p:nvSpPr>
        <p:spPr>
          <a:xfrm>
            <a:off x="736826" y="4687725"/>
            <a:ext cx="3719559" cy="584775"/>
          </a:xfrm>
          <a:prstGeom prst="rect">
            <a:avLst/>
          </a:prstGeom>
          <a:noFill/>
        </p:spPr>
        <p:txBody>
          <a:bodyPr wrap="square" rtlCol="0">
            <a:spAutoFit/>
          </a:bodyPr>
          <a:lstStyle/>
          <a:p>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0" name="TextBox 20"/>
          <p:cNvSpPr txBox="1"/>
          <p:nvPr/>
        </p:nvSpPr>
        <p:spPr>
          <a:xfrm>
            <a:off x="752756" y="4281366"/>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1" name="TextBox 19"/>
          <p:cNvSpPr txBox="1"/>
          <p:nvPr/>
        </p:nvSpPr>
        <p:spPr>
          <a:xfrm>
            <a:off x="7705612" y="2239067"/>
            <a:ext cx="3719559" cy="584775"/>
          </a:xfrm>
          <a:prstGeom prst="rect">
            <a:avLst/>
          </a:prstGeom>
          <a:noFill/>
        </p:spPr>
        <p:txBody>
          <a:bodyPr wrap="square" rtlCol="0">
            <a:spAutoFit/>
          </a:bodyPr>
          <a:lstStyle/>
          <a:p>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2" name="TextBox 20"/>
          <p:cNvSpPr txBox="1"/>
          <p:nvPr/>
        </p:nvSpPr>
        <p:spPr>
          <a:xfrm>
            <a:off x="7721542" y="1832708"/>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3" name="TextBox 19"/>
          <p:cNvSpPr txBox="1"/>
          <p:nvPr/>
        </p:nvSpPr>
        <p:spPr>
          <a:xfrm>
            <a:off x="7813654" y="4569747"/>
            <a:ext cx="3719559" cy="584775"/>
          </a:xfrm>
          <a:prstGeom prst="rect">
            <a:avLst/>
          </a:prstGeom>
          <a:noFill/>
        </p:spPr>
        <p:txBody>
          <a:bodyPr wrap="square" rtlCol="0">
            <a:spAutoFit/>
          </a:bodyPr>
          <a:lstStyle/>
          <a:p>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4" name="TextBox 20"/>
          <p:cNvSpPr txBox="1"/>
          <p:nvPr/>
        </p:nvSpPr>
        <p:spPr>
          <a:xfrm>
            <a:off x="7829584" y="4163388"/>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0400"/>
            <a:ext cx="12192000" cy="330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45466" y="2444829"/>
            <a:ext cx="5708293" cy="923330"/>
          </a:xfrm>
          <a:prstGeom prst="rect">
            <a:avLst/>
          </a:prstGeom>
          <a:noFill/>
        </p:spPr>
        <p:txBody>
          <a:bodyPr wrap="square" rtlCol="0">
            <a:spAutoFit/>
          </a:bodyPr>
          <a:lstStyle/>
          <a:p>
            <a:pPr>
              <a:lnSpc>
                <a:spcPct val="150000"/>
              </a:lnSpc>
            </a:pPr>
            <a:r>
              <a:rPr lang="zh-CN" altLang="en-US" sz="3600" b="1" dirty="0">
                <a:solidFill>
                  <a:schemeClr val="accent1"/>
                </a:solidFill>
              </a:rPr>
              <a:t>添加论文内容第四部分标题</a:t>
            </a:r>
          </a:p>
        </p:txBody>
      </p:sp>
      <p:grpSp>
        <p:nvGrpSpPr>
          <p:cNvPr id="5" name="组合 4"/>
          <p:cNvGrpSpPr/>
          <p:nvPr/>
        </p:nvGrpSpPr>
        <p:grpSpPr>
          <a:xfrm>
            <a:off x="2096311" y="2481952"/>
            <a:ext cx="2131960" cy="2131960"/>
            <a:chOff x="1131485" y="2234042"/>
            <a:chExt cx="1607262" cy="1607262"/>
          </a:xfrm>
        </p:grpSpPr>
        <p:sp>
          <p:nvSpPr>
            <p:cNvPr id="6" name="椭圆 5"/>
            <p:cNvSpPr/>
            <p:nvPr/>
          </p:nvSpPr>
          <p:spPr>
            <a:xfrm>
              <a:off x="1131485" y="2234042"/>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 name="椭圆 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173" y="3234301"/>
            <a:ext cx="7105392" cy="129657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830997"/>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添加论文内容第四部分标题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8" name="椭圆 7"/>
          <p:cNvSpPr/>
          <p:nvPr/>
        </p:nvSpPr>
        <p:spPr>
          <a:xfrm>
            <a:off x="903170" y="2694214"/>
            <a:ext cx="1494972" cy="149497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cs typeface="+mn-ea"/>
              <a:sym typeface="+mn-lt"/>
            </a:endParaRPr>
          </a:p>
        </p:txBody>
      </p:sp>
      <p:sp>
        <p:nvSpPr>
          <p:cNvPr id="9" name="椭圆 8"/>
          <p:cNvSpPr/>
          <p:nvPr/>
        </p:nvSpPr>
        <p:spPr>
          <a:xfrm>
            <a:off x="3761828" y="2694214"/>
            <a:ext cx="1494972" cy="149497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10" name="椭圆 9"/>
          <p:cNvSpPr/>
          <p:nvPr/>
        </p:nvSpPr>
        <p:spPr>
          <a:xfrm>
            <a:off x="6862005" y="2694214"/>
            <a:ext cx="1494972" cy="1494972"/>
          </a:xfrm>
          <a:prstGeom prst="ellipse">
            <a:avLst/>
          </a:prstGeom>
          <a:solidFill>
            <a:schemeClr val="accent3"/>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11" name="椭圆 10"/>
          <p:cNvSpPr/>
          <p:nvPr/>
        </p:nvSpPr>
        <p:spPr>
          <a:xfrm>
            <a:off x="9732456" y="2694214"/>
            <a:ext cx="1494972" cy="1494972"/>
          </a:xfrm>
          <a:prstGeom prst="ellipse">
            <a:avLst/>
          </a:prstGeom>
          <a:solidFill>
            <a:schemeClr val="accent4"/>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12" name="文本框 11"/>
          <p:cNvSpPr txBox="1"/>
          <p:nvPr/>
        </p:nvSpPr>
        <p:spPr>
          <a:xfrm>
            <a:off x="385410" y="4333380"/>
            <a:ext cx="2530492" cy="1338828"/>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请在这里添加相应的文字内容请在这里添加相应的文字内容</a:t>
            </a:r>
          </a:p>
        </p:txBody>
      </p:sp>
      <p:sp>
        <p:nvSpPr>
          <p:cNvPr id="13" name="文本框 12"/>
          <p:cNvSpPr txBox="1"/>
          <p:nvPr/>
        </p:nvSpPr>
        <p:spPr>
          <a:xfrm>
            <a:off x="3255861" y="4333380"/>
            <a:ext cx="2530492" cy="1338828"/>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请在这里添加相应的文字内容请在这里添加相应的文字内容</a:t>
            </a:r>
          </a:p>
        </p:txBody>
      </p:sp>
      <p:sp>
        <p:nvSpPr>
          <p:cNvPr id="14" name="文本框 13"/>
          <p:cNvSpPr txBox="1"/>
          <p:nvPr/>
        </p:nvSpPr>
        <p:spPr>
          <a:xfrm>
            <a:off x="6344245" y="4333380"/>
            <a:ext cx="2530492" cy="1338828"/>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请在这里添加相应的文字内容请在这里添加相应的文字内容</a:t>
            </a:r>
          </a:p>
        </p:txBody>
      </p:sp>
      <p:sp>
        <p:nvSpPr>
          <p:cNvPr id="15" name="文本框 14"/>
          <p:cNvSpPr txBox="1"/>
          <p:nvPr/>
        </p:nvSpPr>
        <p:spPr>
          <a:xfrm>
            <a:off x="9214696" y="4333380"/>
            <a:ext cx="2530492" cy="1338828"/>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请在这里添加相应的文字内容请在这里添加相应的文字内容</a:t>
            </a:r>
          </a:p>
        </p:txBody>
      </p:sp>
      <p:cxnSp>
        <p:nvCxnSpPr>
          <p:cNvPr id="16" name="直接连接符 15"/>
          <p:cNvCxnSpPr/>
          <p:nvPr/>
        </p:nvCxnSpPr>
        <p:spPr>
          <a:xfrm>
            <a:off x="563680" y="2416671"/>
            <a:ext cx="2199822" cy="0"/>
          </a:xfrm>
          <a:prstGeom prst="line">
            <a:avLst/>
          </a:prstGeom>
          <a:noFill/>
          <a:ln w="6350" cap="flat" cmpd="sng" algn="ctr">
            <a:solidFill>
              <a:schemeClr val="accent1"/>
            </a:solidFill>
            <a:prstDash val="solid"/>
            <a:miter lim="800000"/>
            <a:headEnd type="oval"/>
            <a:tailEnd type="oval"/>
          </a:ln>
          <a:effectLst/>
        </p:spPr>
      </p:cxnSp>
      <p:cxnSp>
        <p:nvCxnSpPr>
          <p:cNvPr id="17" name="直接连接符 16"/>
          <p:cNvCxnSpPr/>
          <p:nvPr/>
        </p:nvCxnSpPr>
        <p:spPr>
          <a:xfrm>
            <a:off x="3402130" y="2416671"/>
            <a:ext cx="2199822" cy="0"/>
          </a:xfrm>
          <a:prstGeom prst="line">
            <a:avLst/>
          </a:prstGeom>
          <a:noFill/>
          <a:ln w="6350" cap="flat" cmpd="sng" algn="ctr">
            <a:solidFill>
              <a:schemeClr val="accent2"/>
            </a:solidFill>
            <a:prstDash val="solid"/>
            <a:miter lim="800000"/>
            <a:headEnd type="oval"/>
            <a:tailEnd type="oval"/>
          </a:ln>
          <a:effectLst/>
        </p:spPr>
      </p:cxnSp>
      <p:cxnSp>
        <p:nvCxnSpPr>
          <p:cNvPr id="18" name="直接连接符 17"/>
          <p:cNvCxnSpPr/>
          <p:nvPr/>
        </p:nvCxnSpPr>
        <p:spPr>
          <a:xfrm>
            <a:off x="6507280" y="2416671"/>
            <a:ext cx="2199822" cy="0"/>
          </a:xfrm>
          <a:prstGeom prst="line">
            <a:avLst/>
          </a:prstGeom>
          <a:noFill/>
          <a:ln w="6350" cap="flat" cmpd="sng" algn="ctr">
            <a:solidFill>
              <a:schemeClr val="accent3"/>
            </a:solidFill>
            <a:prstDash val="solid"/>
            <a:miter lim="800000"/>
            <a:headEnd type="oval"/>
            <a:tailEnd type="oval"/>
          </a:ln>
          <a:effectLst/>
        </p:spPr>
      </p:cxnSp>
      <p:cxnSp>
        <p:nvCxnSpPr>
          <p:cNvPr id="19" name="直接连接符 18"/>
          <p:cNvCxnSpPr/>
          <p:nvPr/>
        </p:nvCxnSpPr>
        <p:spPr>
          <a:xfrm>
            <a:off x="9383830" y="2416671"/>
            <a:ext cx="2199822" cy="0"/>
          </a:xfrm>
          <a:prstGeom prst="line">
            <a:avLst/>
          </a:prstGeom>
          <a:noFill/>
          <a:ln w="6350" cap="flat" cmpd="sng" algn="ctr">
            <a:solidFill>
              <a:schemeClr val="accent4"/>
            </a:solidFill>
            <a:prstDash val="solid"/>
            <a:miter lim="800000"/>
            <a:headEnd type="oval"/>
            <a:tailEnd type="oval"/>
          </a:ln>
          <a:effectLst/>
        </p:spPr>
      </p:cxnSp>
      <p:sp>
        <p:nvSpPr>
          <p:cNvPr id="20" name="KSO_Shape"/>
          <p:cNvSpPr/>
          <p:nvPr/>
        </p:nvSpPr>
        <p:spPr>
          <a:xfrm>
            <a:off x="1310026" y="2999098"/>
            <a:ext cx="681260" cy="819150"/>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cs typeface="+mn-ea"/>
              <a:sym typeface="+mn-lt"/>
            </a:endParaRPr>
          </a:p>
        </p:txBody>
      </p:sp>
      <p:sp>
        <p:nvSpPr>
          <p:cNvPr id="21" name="KSO_Shape"/>
          <p:cNvSpPr/>
          <p:nvPr/>
        </p:nvSpPr>
        <p:spPr bwMode="auto">
          <a:xfrm>
            <a:off x="4224895" y="3032124"/>
            <a:ext cx="554292" cy="819151"/>
          </a:xfrm>
          <a:custGeom>
            <a:avLst/>
            <a:gdLst/>
            <a:ahLst/>
            <a:cxnLst/>
            <a:rect l="0" t="0" r="r" b="b"/>
            <a:pathLst>
              <a:path w="760413" h="1123951">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2" name="KSO_Shape"/>
          <p:cNvSpPr/>
          <p:nvPr/>
        </p:nvSpPr>
        <p:spPr>
          <a:xfrm>
            <a:off x="7197616" y="3128797"/>
            <a:ext cx="819150" cy="689451"/>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3" name="KSO_Shape"/>
          <p:cNvSpPr/>
          <p:nvPr/>
        </p:nvSpPr>
        <p:spPr bwMode="auto">
          <a:xfrm>
            <a:off x="10092893" y="3209346"/>
            <a:ext cx="774097" cy="528352"/>
          </a:xfrm>
          <a:custGeom>
            <a:avLst/>
            <a:gdLst>
              <a:gd name="T0" fmla="*/ 1793051 w 3431"/>
              <a:gd name="T1" fmla="*/ 289112 h 2339"/>
              <a:gd name="T2" fmla="*/ 1793051 w 3431"/>
              <a:gd name="T3" fmla="*/ 285439 h 2339"/>
              <a:gd name="T4" fmla="*/ 0 w 3431"/>
              <a:gd name="T5" fmla="*/ 285439 h 2339"/>
              <a:gd name="T6" fmla="*/ 0 w 3431"/>
              <a:gd name="T7" fmla="*/ 161084 h 2339"/>
              <a:gd name="T8" fmla="*/ 161096 w 3431"/>
              <a:gd name="T9" fmla="*/ 0 h 2339"/>
              <a:gd name="T10" fmla="*/ 1628281 w 3431"/>
              <a:gd name="T11" fmla="*/ 0 h 2339"/>
              <a:gd name="T12" fmla="*/ 1794625 w 3431"/>
              <a:gd name="T13" fmla="*/ 161084 h 2339"/>
              <a:gd name="T14" fmla="*/ 1794625 w 3431"/>
              <a:gd name="T15" fmla="*/ 289112 h 2339"/>
              <a:gd name="T16" fmla="*/ 1793051 w 3431"/>
              <a:gd name="T17" fmla="*/ 289112 h 2339"/>
              <a:gd name="T18" fmla="*/ 1800397 w 3431"/>
              <a:gd name="T19" fmla="*/ 578223 h 2339"/>
              <a:gd name="T20" fmla="*/ 1800397 w 3431"/>
              <a:gd name="T21" fmla="*/ 1073018 h 2339"/>
              <a:gd name="T22" fmla="*/ 1628281 w 3431"/>
              <a:gd name="T23" fmla="*/ 1227281 h 2339"/>
              <a:gd name="T24" fmla="*/ 161096 w 3431"/>
              <a:gd name="T25" fmla="*/ 1227281 h 2339"/>
              <a:gd name="T26" fmla="*/ 0 w 3431"/>
              <a:gd name="T27" fmla="*/ 1073018 h 2339"/>
              <a:gd name="T28" fmla="*/ 0 w 3431"/>
              <a:gd name="T29" fmla="*/ 578223 h 2339"/>
              <a:gd name="T30" fmla="*/ 1800397 w 3431"/>
              <a:gd name="T31" fmla="*/ 578223 h 2339"/>
              <a:gd name="T32" fmla="*/ 685316 w 3431"/>
              <a:gd name="T33" fmla="*/ 793876 h 2339"/>
              <a:gd name="T34" fmla="*/ 431864 w 3431"/>
              <a:gd name="T35" fmla="*/ 793876 h 2339"/>
              <a:gd name="T36" fmla="*/ 431864 w 3431"/>
              <a:gd name="T37" fmla="*/ 900391 h 2339"/>
              <a:gd name="T38" fmla="*/ 685316 w 3431"/>
              <a:gd name="T39" fmla="*/ 900391 h 2339"/>
              <a:gd name="T40" fmla="*/ 685316 w 3431"/>
              <a:gd name="T41" fmla="*/ 793876 h 2339"/>
              <a:gd name="T42" fmla="*/ 1010132 w 3431"/>
              <a:gd name="T43" fmla="*/ 793876 h 2339"/>
              <a:gd name="T44" fmla="*/ 791839 w 3431"/>
              <a:gd name="T45" fmla="*/ 793876 h 2339"/>
              <a:gd name="T46" fmla="*/ 791839 w 3431"/>
              <a:gd name="T47" fmla="*/ 900391 h 2339"/>
              <a:gd name="T48" fmla="*/ 1010132 w 3431"/>
              <a:gd name="T49" fmla="*/ 900391 h 2339"/>
              <a:gd name="T50" fmla="*/ 1010132 w 3431"/>
              <a:gd name="T51" fmla="*/ 793876 h 2339"/>
              <a:gd name="T52" fmla="*/ 1367483 w 3431"/>
              <a:gd name="T53" fmla="*/ 793876 h 2339"/>
              <a:gd name="T54" fmla="*/ 1078349 w 3431"/>
              <a:gd name="T55" fmla="*/ 793876 h 2339"/>
              <a:gd name="T56" fmla="*/ 1078349 w 3431"/>
              <a:gd name="T57" fmla="*/ 900391 h 2339"/>
              <a:gd name="T58" fmla="*/ 1367483 w 3431"/>
              <a:gd name="T59" fmla="*/ 900391 h 2339"/>
              <a:gd name="T60" fmla="*/ 1367483 w 3431"/>
              <a:gd name="T61" fmla="*/ 793876 h 2339"/>
              <a:gd name="T62" fmla="*/ 108097 w 3431"/>
              <a:gd name="T63" fmla="*/ 1077741 h 2339"/>
              <a:gd name="T64" fmla="*/ 1369057 w 3431"/>
              <a:gd name="T65" fmla="*/ 1077741 h 2339"/>
              <a:gd name="T66" fmla="*/ 1369057 w 3431"/>
              <a:gd name="T67" fmla="*/ 972275 h 2339"/>
              <a:gd name="T68" fmla="*/ 108097 w 3431"/>
              <a:gd name="T69" fmla="*/ 972275 h 2339"/>
              <a:gd name="T70" fmla="*/ 108097 w 3431"/>
              <a:gd name="T71" fmla="*/ 1077741 h 2339"/>
              <a:gd name="T72" fmla="*/ 108097 w 3431"/>
              <a:gd name="T73" fmla="*/ 900391 h 2339"/>
              <a:gd name="T74" fmla="*/ 361549 w 3431"/>
              <a:gd name="T75" fmla="*/ 900391 h 2339"/>
              <a:gd name="T76" fmla="*/ 361549 w 3431"/>
              <a:gd name="T77" fmla="*/ 793876 h 2339"/>
              <a:gd name="T78" fmla="*/ 108097 w 3431"/>
              <a:gd name="T79" fmla="*/ 793876 h 2339"/>
              <a:gd name="T80" fmla="*/ 108097 w 3431"/>
              <a:gd name="T81" fmla="*/ 900391 h 23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31" h="2339">
                <a:moveTo>
                  <a:pt x="3417" y="551"/>
                </a:moveTo>
                <a:cubicBezTo>
                  <a:pt x="3417" y="544"/>
                  <a:pt x="3417" y="544"/>
                  <a:pt x="3417" y="544"/>
                </a:cubicBezTo>
                <a:cubicBezTo>
                  <a:pt x="0" y="544"/>
                  <a:pt x="0" y="544"/>
                  <a:pt x="0" y="544"/>
                </a:cubicBezTo>
                <a:cubicBezTo>
                  <a:pt x="0" y="307"/>
                  <a:pt x="0" y="307"/>
                  <a:pt x="0" y="307"/>
                </a:cubicBezTo>
                <a:cubicBezTo>
                  <a:pt x="0" y="138"/>
                  <a:pt x="138" y="0"/>
                  <a:pt x="307" y="0"/>
                </a:cubicBezTo>
                <a:cubicBezTo>
                  <a:pt x="3103" y="0"/>
                  <a:pt x="3103" y="0"/>
                  <a:pt x="3103" y="0"/>
                </a:cubicBezTo>
                <a:cubicBezTo>
                  <a:pt x="3273" y="0"/>
                  <a:pt x="3420" y="138"/>
                  <a:pt x="3420" y="307"/>
                </a:cubicBezTo>
                <a:cubicBezTo>
                  <a:pt x="3420" y="551"/>
                  <a:pt x="3420" y="551"/>
                  <a:pt x="3420" y="551"/>
                </a:cubicBezTo>
                <a:lnTo>
                  <a:pt x="3417" y="551"/>
                </a:lnTo>
                <a:close/>
                <a:moveTo>
                  <a:pt x="3431" y="1102"/>
                </a:moveTo>
                <a:cubicBezTo>
                  <a:pt x="3431" y="2045"/>
                  <a:pt x="3431" y="2045"/>
                  <a:pt x="3431" y="2045"/>
                </a:cubicBezTo>
                <a:cubicBezTo>
                  <a:pt x="3431" y="2215"/>
                  <a:pt x="3273" y="2339"/>
                  <a:pt x="3103" y="2339"/>
                </a:cubicBezTo>
                <a:cubicBezTo>
                  <a:pt x="307" y="2339"/>
                  <a:pt x="307" y="2339"/>
                  <a:pt x="307" y="2339"/>
                </a:cubicBezTo>
                <a:cubicBezTo>
                  <a:pt x="138" y="2339"/>
                  <a:pt x="0" y="2215"/>
                  <a:pt x="0" y="2045"/>
                </a:cubicBezTo>
                <a:cubicBezTo>
                  <a:pt x="0" y="1102"/>
                  <a:pt x="0" y="1102"/>
                  <a:pt x="0" y="1102"/>
                </a:cubicBezTo>
                <a:lnTo>
                  <a:pt x="3431" y="1102"/>
                </a:lnTo>
                <a:close/>
                <a:moveTo>
                  <a:pt x="1306" y="1513"/>
                </a:moveTo>
                <a:cubicBezTo>
                  <a:pt x="823" y="1513"/>
                  <a:pt x="823" y="1513"/>
                  <a:pt x="823" y="1513"/>
                </a:cubicBezTo>
                <a:cubicBezTo>
                  <a:pt x="823" y="1716"/>
                  <a:pt x="823" y="1716"/>
                  <a:pt x="823" y="1716"/>
                </a:cubicBezTo>
                <a:cubicBezTo>
                  <a:pt x="1306" y="1716"/>
                  <a:pt x="1306" y="1716"/>
                  <a:pt x="1306" y="1716"/>
                </a:cubicBezTo>
                <a:lnTo>
                  <a:pt x="1306" y="1513"/>
                </a:lnTo>
                <a:close/>
                <a:moveTo>
                  <a:pt x="1925" y="1513"/>
                </a:moveTo>
                <a:cubicBezTo>
                  <a:pt x="1509" y="1513"/>
                  <a:pt x="1509" y="1513"/>
                  <a:pt x="1509" y="1513"/>
                </a:cubicBezTo>
                <a:cubicBezTo>
                  <a:pt x="1509" y="1716"/>
                  <a:pt x="1509" y="1716"/>
                  <a:pt x="1509" y="1716"/>
                </a:cubicBezTo>
                <a:cubicBezTo>
                  <a:pt x="1925" y="1716"/>
                  <a:pt x="1925" y="1716"/>
                  <a:pt x="1925" y="1716"/>
                </a:cubicBezTo>
                <a:lnTo>
                  <a:pt x="1925" y="1513"/>
                </a:lnTo>
                <a:close/>
                <a:moveTo>
                  <a:pt x="2606" y="1513"/>
                </a:moveTo>
                <a:cubicBezTo>
                  <a:pt x="2055" y="1513"/>
                  <a:pt x="2055" y="1513"/>
                  <a:pt x="2055" y="1513"/>
                </a:cubicBezTo>
                <a:cubicBezTo>
                  <a:pt x="2055" y="1716"/>
                  <a:pt x="2055" y="1716"/>
                  <a:pt x="2055" y="1716"/>
                </a:cubicBezTo>
                <a:cubicBezTo>
                  <a:pt x="2606" y="1716"/>
                  <a:pt x="2606" y="1716"/>
                  <a:pt x="2606" y="1716"/>
                </a:cubicBezTo>
                <a:lnTo>
                  <a:pt x="2606" y="1513"/>
                </a:lnTo>
                <a:close/>
                <a:moveTo>
                  <a:pt x="206" y="2054"/>
                </a:moveTo>
                <a:cubicBezTo>
                  <a:pt x="2609" y="2054"/>
                  <a:pt x="2609" y="2054"/>
                  <a:pt x="2609" y="2054"/>
                </a:cubicBezTo>
                <a:cubicBezTo>
                  <a:pt x="2609" y="1853"/>
                  <a:pt x="2609" y="1853"/>
                  <a:pt x="2609" y="1853"/>
                </a:cubicBezTo>
                <a:cubicBezTo>
                  <a:pt x="206" y="1853"/>
                  <a:pt x="206" y="1853"/>
                  <a:pt x="206" y="1853"/>
                </a:cubicBezTo>
                <a:lnTo>
                  <a:pt x="206" y="2054"/>
                </a:lnTo>
                <a:close/>
                <a:moveTo>
                  <a:pt x="206" y="1716"/>
                </a:moveTo>
                <a:cubicBezTo>
                  <a:pt x="689" y="1716"/>
                  <a:pt x="689" y="1716"/>
                  <a:pt x="689" y="1716"/>
                </a:cubicBezTo>
                <a:cubicBezTo>
                  <a:pt x="689" y="1513"/>
                  <a:pt x="689" y="1513"/>
                  <a:pt x="689" y="1513"/>
                </a:cubicBezTo>
                <a:cubicBezTo>
                  <a:pt x="206" y="1513"/>
                  <a:pt x="206" y="1513"/>
                  <a:pt x="206" y="1513"/>
                </a:cubicBezTo>
                <a:lnTo>
                  <a:pt x="206" y="1716"/>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4" name="文本框 23"/>
          <p:cNvSpPr txBox="1"/>
          <p:nvPr/>
        </p:nvSpPr>
        <p:spPr>
          <a:xfrm>
            <a:off x="563680" y="1939074"/>
            <a:ext cx="2236510" cy="400110"/>
          </a:xfrm>
          <a:prstGeom prst="rect">
            <a:avLst/>
          </a:prstGeom>
          <a:noFill/>
        </p:spPr>
        <p:txBody>
          <a:bodyPr wrap="none" rtlCol="0">
            <a:spAutoFit/>
          </a:bodyPr>
          <a:lstStyle/>
          <a:p>
            <a:r>
              <a:rPr lang="zh-CN" altLang="en-US" sz="2000" b="1" dirty="0">
                <a:solidFill>
                  <a:schemeClr val="accent1"/>
                </a:solidFill>
                <a:cs typeface="+mn-ea"/>
                <a:sym typeface="+mn-lt"/>
              </a:rPr>
              <a:t>请在这里添加标题</a:t>
            </a:r>
          </a:p>
        </p:txBody>
      </p:sp>
      <p:sp>
        <p:nvSpPr>
          <p:cNvPr id="25" name="文本框 24"/>
          <p:cNvSpPr txBox="1"/>
          <p:nvPr/>
        </p:nvSpPr>
        <p:spPr>
          <a:xfrm>
            <a:off x="3402852" y="1939074"/>
            <a:ext cx="2236510" cy="400110"/>
          </a:xfrm>
          <a:prstGeom prst="rect">
            <a:avLst/>
          </a:prstGeom>
          <a:noFill/>
        </p:spPr>
        <p:txBody>
          <a:bodyPr wrap="none" rtlCol="0">
            <a:spAutoFit/>
          </a:bodyPr>
          <a:lstStyle/>
          <a:p>
            <a:r>
              <a:rPr lang="zh-CN" altLang="en-US" sz="2000" b="1" dirty="0">
                <a:solidFill>
                  <a:schemeClr val="accent2"/>
                </a:solidFill>
                <a:cs typeface="+mn-ea"/>
                <a:sym typeface="+mn-lt"/>
              </a:rPr>
              <a:t>请在这里添加标题</a:t>
            </a:r>
          </a:p>
        </p:txBody>
      </p:sp>
      <p:sp>
        <p:nvSpPr>
          <p:cNvPr id="26" name="文本框 25"/>
          <p:cNvSpPr txBox="1"/>
          <p:nvPr/>
        </p:nvSpPr>
        <p:spPr>
          <a:xfrm>
            <a:off x="6488936" y="1939074"/>
            <a:ext cx="2236510" cy="400110"/>
          </a:xfrm>
          <a:prstGeom prst="rect">
            <a:avLst/>
          </a:prstGeom>
          <a:noFill/>
        </p:spPr>
        <p:txBody>
          <a:bodyPr wrap="none" rtlCol="0">
            <a:spAutoFit/>
          </a:bodyPr>
          <a:lstStyle/>
          <a:p>
            <a:r>
              <a:rPr lang="zh-CN" altLang="en-US" sz="2000" b="1" dirty="0">
                <a:solidFill>
                  <a:schemeClr val="accent3"/>
                </a:solidFill>
                <a:cs typeface="+mn-ea"/>
                <a:sym typeface="+mn-lt"/>
              </a:rPr>
              <a:t>请在这里添加标题</a:t>
            </a:r>
          </a:p>
        </p:txBody>
      </p:sp>
      <p:sp>
        <p:nvSpPr>
          <p:cNvPr id="27" name="文本框 26"/>
          <p:cNvSpPr txBox="1"/>
          <p:nvPr/>
        </p:nvSpPr>
        <p:spPr>
          <a:xfrm>
            <a:off x="9361686" y="1939074"/>
            <a:ext cx="2236510" cy="400110"/>
          </a:xfrm>
          <a:prstGeom prst="rect">
            <a:avLst/>
          </a:prstGeom>
          <a:noFill/>
        </p:spPr>
        <p:txBody>
          <a:bodyPr wrap="none" rtlCol="0">
            <a:spAutoFit/>
          </a:bodyPr>
          <a:lstStyle/>
          <a:p>
            <a:r>
              <a:rPr lang="zh-CN" altLang="en-US" sz="2000" b="1" dirty="0">
                <a:solidFill>
                  <a:schemeClr val="accent4"/>
                </a:solidFill>
                <a:cs typeface="+mn-ea"/>
                <a:sym typeface="+mn-lt"/>
              </a:rPr>
              <a:t>请在这里添加标题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830997"/>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添加论文内容第四部分标题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8" name="矩形 7"/>
          <p:cNvSpPr/>
          <p:nvPr/>
        </p:nvSpPr>
        <p:spPr>
          <a:xfrm>
            <a:off x="1544637" y="1354931"/>
            <a:ext cx="1814513" cy="2590800"/>
          </a:xfrm>
          <a:prstGeom prst="rect">
            <a:avLst/>
          </a:prstGeom>
          <a:solidFill>
            <a:schemeClr val="accent1"/>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A1BD70"/>
              </a:solidFill>
              <a:cs typeface="+mn-ea"/>
              <a:sym typeface="+mn-lt"/>
            </a:endParaRPr>
          </a:p>
        </p:txBody>
      </p:sp>
      <p:sp>
        <p:nvSpPr>
          <p:cNvPr id="9" name="矩形 8"/>
          <p:cNvSpPr/>
          <p:nvPr/>
        </p:nvSpPr>
        <p:spPr>
          <a:xfrm>
            <a:off x="3932237" y="1354931"/>
            <a:ext cx="1814513" cy="2590800"/>
          </a:xfrm>
          <a:prstGeom prst="rect">
            <a:avLst/>
          </a:prstGeom>
          <a:solidFill>
            <a:schemeClr val="accent2"/>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0" name="矩形 9"/>
          <p:cNvSpPr/>
          <p:nvPr/>
        </p:nvSpPr>
        <p:spPr>
          <a:xfrm>
            <a:off x="6345237" y="1354931"/>
            <a:ext cx="1816100" cy="2590800"/>
          </a:xfrm>
          <a:prstGeom prst="rect">
            <a:avLst/>
          </a:prstGeom>
          <a:solidFill>
            <a:schemeClr val="accent3"/>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1" name="矩形 10"/>
          <p:cNvSpPr/>
          <p:nvPr/>
        </p:nvSpPr>
        <p:spPr>
          <a:xfrm>
            <a:off x="8759825" y="1354931"/>
            <a:ext cx="1814512" cy="2590800"/>
          </a:xfrm>
          <a:prstGeom prst="rect">
            <a:avLst/>
          </a:prstGeom>
          <a:solidFill>
            <a:schemeClr val="accent4"/>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2" name="任意多边形 11"/>
          <p:cNvSpPr/>
          <p:nvPr/>
        </p:nvSpPr>
        <p:spPr>
          <a:xfrm>
            <a:off x="6734175" y="3482181"/>
            <a:ext cx="925512" cy="925513"/>
          </a:xfrm>
          <a:custGeom>
            <a:avLst/>
            <a:gdLst>
              <a:gd name="txL" fmla="*/ 0 w 925404"/>
              <a:gd name="txT" fmla="*/ 0 h 925404"/>
              <a:gd name="txR" fmla="*/ 925404 w 925404"/>
              <a:gd name="txB" fmla="*/ 925404 h 925404"/>
            </a:gdLst>
            <a:ahLst/>
            <a:cxnLst>
              <a:cxn ang="0">
                <a:pos x="462810" y="0"/>
              </a:cxn>
              <a:cxn ang="0">
                <a:pos x="925620" y="462812"/>
              </a:cxn>
              <a:cxn ang="0">
                <a:pos x="462810" y="925622"/>
              </a:cxn>
              <a:cxn ang="0">
                <a:pos x="0" y="462812"/>
              </a:cxn>
              <a:cxn ang="0">
                <a:pos x="462810" y="0"/>
              </a:cxn>
            </a:cxnLst>
            <a:rect l="txL" t="txT" r="txR" b="txB"/>
            <a:pathLst>
              <a:path w="925404" h="925404">
                <a:moveTo>
                  <a:pt x="462702" y="0"/>
                </a:moveTo>
                <a:cubicBezTo>
                  <a:pt x="718245" y="0"/>
                  <a:pt x="925404" y="207159"/>
                  <a:pt x="925404" y="462702"/>
                </a:cubicBezTo>
                <a:cubicBezTo>
                  <a:pt x="925404" y="718245"/>
                  <a:pt x="718245" y="925404"/>
                  <a:pt x="462702" y="925404"/>
                </a:cubicBezTo>
                <a:cubicBezTo>
                  <a:pt x="207159" y="925404"/>
                  <a:pt x="0" y="718245"/>
                  <a:pt x="0" y="462702"/>
                </a:cubicBezTo>
                <a:cubicBezTo>
                  <a:pt x="0" y="207159"/>
                  <a:pt x="207159" y="0"/>
                  <a:pt x="462702" y="0"/>
                </a:cubicBezTo>
                <a:close/>
              </a:path>
            </a:pathLst>
          </a:custGeom>
          <a:solidFill>
            <a:schemeClr val="accent3"/>
          </a:solidFill>
          <a:ln w="69850" cap="flat" cmpd="sng">
            <a:solidFill>
              <a:srgbClr val="FFF6E7">
                <a:alpha val="100000"/>
              </a:srgbClr>
            </a:solidFill>
            <a:prstDash val="solid"/>
            <a:bevel/>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3" name="任意多边形 12"/>
          <p:cNvSpPr/>
          <p:nvPr/>
        </p:nvSpPr>
        <p:spPr>
          <a:xfrm>
            <a:off x="1989137" y="3482181"/>
            <a:ext cx="925513" cy="925513"/>
          </a:xfrm>
          <a:custGeom>
            <a:avLst/>
            <a:gdLst>
              <a:gd name="txL" fmla="*/ 0 w 925404"/>
              <a:gd name="txT" fmla="*/ 0 h 925404"/>
              <a:gd name="txR" fmla="*/ 925404 w 925404"/>
              <a:gd name="txB" fmla="*/ 925404 h 925404"/>
            </a:gdLst>
            <a:ahLst/>
            <a:cxnLst>
              <a:cxn ang="0">
                <a:pos x="462812" y="0"/>
              </a:cxn>
              <a:cxn ang="0">
                <a:pos x="925622" y="462812"/>
              </a:cxn>
              <a:cxn ang="0">
                <a:pos x="462812" y="925622"/>
              </a:cxn>
              <a:cxn ang="0">
                <a:pos x="0" y="462812"/>
              </a:cxn>
              <a:cxn ang="0">
                <a:pos x="462812" y="0"/>
              </a:cxn>
            </a:cxnLst>
            <a:rect l="txL" t="txT" r="txR" b="txB"/>
            <a:pathLst>
              <a:path w="925404" h="925404">
                <a:moveTo>
                  <a:pt x="462702" y="0"/>
                </a:moveTo>
                <a:cubicBezTo>
                  <a:pt x="718245" y="0"/>
                  <a:pt x="925404" y="207159"/>
                  <a:pt x="925404" y="462702"/>
                </a:cubicBezTo>
                <a:cubicBezTo>
                  <a:pt x="925404" y="718245"/>
                  <a:pt x="718245" y="925404"/>
                  <a:pt x="462702" y="925404"/>
                </a:cubicBezTo>
                <a:cubicBezTo>
                  <a:pt x="207159" y="925404"/>
                  <a:pt x="0" y="718245"/>
                  <a:pt x="0" y="462702"/>
                </a:cubicBezTo>
                <a:cubicBezTo>
                  <a:pt x="0" y="207159"/>
                  <a:pt x="207159" y="0"/>
                  <a:pt x="462702" y="0"/>
                </a:cubicBezTo>
                <a:close/>
              </a:path>
            </a:pathLst>
          </a:custGeom>
          <a:solidFill>
            <a:schemeClr val="accent1"/>
          </a:solidFill>
          <a:ln w="69850" cap="flat" cmpd="sng">
            <a:solidFill>
              <a:srgbClr val="FFF6E7">
                <a:alpha val="100000"/>
              </a:srgbClr>
            </a:solidFill>
            <a:prstDash val="solid"/>
            <a:bevel/>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 name="任意多边形 13"/>
          <p:cNvSpPr/>
          <p:nvPr/>
        </p:nvSpPr>
        <p:spPr>
          <a:xfrm>
            <a:off x="9180512" y="3482181"/>
            <a:ext cx="923925" cy="925513"/>
          </a:xfrm>
          <a:custGeom>
            <a:avLst/>
            <a:gdLst>
              <a:gd name="txL" fmla="*/ 0 w 925404"/>
              <a:gd name="txT" fmla="*/ 0 h 925404"/>
              <a:gd name="txR" fmla="*/ 925404 w 925404"/>
              <a:gd name="txB" fmla="*/ 925404 h 925404"/>
            </a:gdLst>
            <a:ahLst/>
            <a:cxnLst>
              <a:cxn ang="0">
                <a:pos x="461225" y="0"/>
              </a:cxn>
              <a:cxn ang="0">
                <a:pos x="922448" y="462812"/>
              </a:cxn>
              <a:cxn ang="0">
                <a:pos x="461225" y="925622"/>
              </a:cxn>
              <a:cxn ang="0">
                <a:pos x="0" y="462812"/>
              </a:cxn>
              <a:cxn ang="0">
                <a:pos x="461225" y="0"/>
              </a:cxn>
            </a:cxnLst>
            <a:rect l="txL" t="txT" r="txR" b="txB"/>
            <a:pathLst>
              <a:path w="925404" h="925404">
                <a:moveTo>
                  <a:pt x="462702" y="0"/>
                </a:moveTo>
                <a:cubicBezTo>
                  <a:pt x="718245" y="0"/>
                  <a:pt x="925404" y="207159"/>
                  <a:pt x="925404" y="462702"/>
                </a:cubicBezTo>
                <a:cubicBezTo>
                  <a:pt x="925404" y="718245"/>
                  <a:pt x="718245" y="925404"/>
                  <a:pt x="462702" y="925404"/>
                </a:cubicBezTo>
                <a:cubicBezTo>
                  <a:pt x="207159" y="925404"/>
                  <a:pt x="0" y="718245"/>
                  <a:pt x="0" y="462702"/>
                </a:cubicBezTo>
                <a:cubicBezTo>
                  <a:pt x="0" y="207159"/>
                  <a:pt x="207159" y="0"/>
                  <a:pt x="462702" y="0"/>
                </a:cubicBezTo>
                <a:close/>
              </a:path>
            </a:pathLst>
          </a:custGeom>
          <a:solidFill>
            <a:schemeClr val="accent4"/>
          </a:solidFill>
          <a:ln w="69850" cap="flat" cmpd="sng">
            <a:solidFill>
              <a:srgbClr val="FFF6E7">
                <a:alpha val="100000"/>
              </a:srgbClr>
            </a:solidFill>
            <a:prstDash val="solid"/>
            <a:bevel/>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任意多边形 14"/>
          <p:cNvSpPr/>
          <p:nvPr/>
        </p:nvSpPr>
        <p:spPr>
          <a:xfrm>
            <a:off x="4376737" y="3482181"/>
            <a:ext cx="925513" cy="925513"/>
          </a:xfrm>
          <a:custGeom>
            <a:avLst/>
            <a:gdLst>
              <a:gd name="txL" fmla="*/ 0 w 925404"/>
              <a:gd name="txT" fmla="*/ 0 h 925404"/>
              <a:gd name="txR" fmla="*/ 925404 w 925404"/>
              <a:gd name="txB" fmla="*/ 925404 h 925404"/>
            </a:gdLst>
            <a:ahLst/>
            <a:cxnLst>
              <a:cxn ang="0">
                <a:pos x="462812" y="0"/>
              </a:cxn>
              <a:cxn ang="0">
                <a:pos x="925622" y="462812"/>
              </a:cxn>
              <a:cxn ang="0">
                <a:pos x="462812" y="925622"/>
              </a:cxn>
              <a:cxn ang="0">
                <a:pos x="0" y="462812"/>
              </a:cxn>
              <a:cxn ang="0">
                <a:pos x="462812" y="0"/>
              </a:cxn>
            </a:cxnLst>
            <a:rect l="txL" t="txT" r="txR" b="txB"/>
            <a:pathLst>
              <a:path w="925404" h="925404">
                <a:moveTo>
                  <a:pt x="462702" y="0"/>
                </a:moveTo>
                <a:cubicBezTo>
                  <a:pt x="718245" y="0"/>
                  <a:pt x="925404" y="207159"/>
                  <a:pt x="925404" y="462702"/>
                </a:cubicBezTo>
                <a:cubicBezTo>
                  <a:pt x="925404" y="718245"/>
                  <a:pt x="718245" y="925404"/>
                  <a:pt x="462702" y="925404"/>
                </a:cubicBezTo>
                <a:cubicBezTo>
                  <a:pt x="207159" y="925404"/>
                  <a:pt x="0" y="718245"/>
                  <a:pt x="0" y="462702"/>
                </a:cubicBezTo>
                <a:cubicBezTo>
                  <a:pt x="0" y="207159"/>
                  <a:pt x="207159" y="0"/>
                  <a:pt x="462702" y="0"/>
                </a:cubicBezTo>
                <a:close/>
              </a:path>
            </a:pathLst>
          </a:custGeom>
          <a:solidFill>
            <a:schemeClr val="accent2"/>
          </a:solidFill>
          <a:ln w="69850" cap="flat" cmpd="sng">
            <a:solidFill>
              <a:srgbClr val="FFF6E7">
                <a:alpha val="100000"/>
              </a:srgbClr>
            </a:solidFill>
            <a:prstDash val="solid"/>
            <a:bevel/>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pic>
        <p:nvPicPr>
          <p:cNvPr id="16" name="图片 15"/>
          <p:cNvPicPr>
            <a:picLocks noChangeAspect="1"/>
          </p:cNvPicPr>
          <p:nvPr/>
        </p:nvPicPr>
        <p:blipFill>
          <a:blip r:embed="rId3"/>
          <a:stretch>
            <a:fillRect/>
          </a:stretch>
        </p:blipFill>
        <p:spPr>
          <a:xfrm>
            <a:off x="4216400" y="1500981"/>
            <a:ext cx="1247775" cy="1355725"/>
          </a:xfrm>
          <a:prstGeom prst="rect">
            <a:avLst/>
          </a:prstGeom>
          <a:noFill/>
          <a:ln w="9525">
            <a:noFill/>
            <a:miter/>
          </a:ln>
        </p:spPr>
      </p:pic>
      <p:pic>
        <p:nvPicPr>
          <p:cNvPr id="17" name="图片 16"/>
          <p:cNvPicPr>
            <a:picLocks noChangeAspect="1"/>
          </p:cNvPicPr>
          <p:nvPr/>
        </p:nvPicPr>
        <p:blipFill>
          <a:blip r:embed="rId4"/>
          <a:stretch>
            <a:fillRect/>
          </a:stretch>
        </p:blipFill>
        <p:spPr>
          <a:xfrm>
            <a:off x="6734175" y="1500981"/>
            <a:ext cx="1025525" cy="1049338"/>
          </a:xfrm>
          <a:prstGeom prst="rect">
            <a:avLst/>
          </a:prstGeom>
          <a:noFill/>
          <a:ln w="9525">
            <a:noFill/>
            <a:miter/>
          </a:ln>
        </p:spPr>
      </p:pic>
      <p:pic>
        <p:nvPicPr>
          <p:cNvPr id="18" name="图片 17"/>
          <p:cNvPicPr>
            <a:picLocks noChangeAspect="1"/>
          </p:cNvPicPr>
          <p:nvPr/>
        </p:nvPicPr>
        <p:blipFill>
          <a:blip r:embed="rId5"/>
          <a:stretch>
            <a:fillRect/>
          </a:stretch>
        </p:blipFill>
        <p:spPr>
          <a:xfrm rot="-2977434">
            <a:off x="9291637" y="1291431"/>
            <a:ext cx="1079500" cy="1027113"/>
          </a:xfrm>
          <a:prstGeom prst="rect">
            <a:avLst/>
          </a:prstGeom>
          <a:noFill/>
          <a:ln w="9525">
            <a:noFill/>
            <a:miter/>
          </a:ln>
        </p:spPr>
      </p:pic>
      <p:pic>
        <p:nvPicPr>
          <p:cNvPr id="19" name="图片 18"/>
          <p:cNvPicPr>
            <a:picLocks noChangeAspect="1"/>
          </p:cNvPicPr>
          <p:nvPr/>
        </p:nvPicPr>
        <p:blipFill>
          <a:blip r:embed="rId6"/>
          <a:stretch>
            <a:fillRect/>
          </a:stretch>
        </p:blipFill>
        <p:spPr>
          <a:xfrm>
            <a:off x="1951037" y="1500981"/>
            <a:ext cx="963613" cy="1071563"/>
          </a:xfrm>
          <a:prstGeom prst="rect">
            <a:avLst/>
          </a:prstGeom>
          <a:noFill/>
          <a:ln w="9525">
            <a:noFill/>
            <a:miter/>
          </a:ln>
        </p:spPr>
      </p:pic>
      <p:sp>
        <p:nvSpPr>
          <p:cNvPr id="20" name="文本框 60"/>
          <p:cNvSpPr/>
          <p:nvPr/>
        </p:nvSpPr>
        <p:spPr>
          <a:xfrm>
            <a:off x="1951037" y="2583656"/>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21" name="文本框 61"/>
          <p:cNvSpPr/>
          <p:nvPr/>
        </p:nvSpPr>
        <p:spPr>
          <a:xfrm>
            <a:off x="4373562" y="2583656"/>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22" name="文本框 62"/>
          <p:cNvSpPr/>
          <p:nvPr/>
        </p:nvSpPr>
        <p:spPr>
          <a:xfrm>
            <a:off x="6794499" y="2583656"/>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23" name="文本框 63"/>
          <p:cNvSpPr/>
          <p:nvPr/>
        </p:nvSpPr>
        <p:spPr>
          <a:xfrm>
            <a:off x="9217024" y="2583656"/>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24" name="文本框 65"/>
          <p:cNvSpPr/>
          <p:nvPr/>
        </p:nvSpPr>
        <p:spPr>
          <a:xfrm>
            <a:off x="2217737" y="3632994"/>
            <a:ext cx="441146" cy="5909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en-US" altLang="zh-CN" sz="3600" b="1" dirty="0">
                <a:solidFill>
                  <a:srgbClr val="FFF6E7"/>
                </a:solidFill>
                <a:cs typeface="+mn-ea"/>
                <a:sym typeface="+mn-lt"/>
              </a:rPr>
              <a:t>1</a:t>
            </a:r>
            <a:endParaRPr lang="zh-CN" altLang="en-US" sz="3600" b="1" dirty="0">
              <a:solidFill>
                <a:srgbClr val="FFF6E7"/>
              </a:solidFill>
              <a:cs typeface="+mn-ea"/>
              <a:sym typeface="+mn-lt"/>
            </a:endParaRPr>
          </a:p>
        </p:txBody>
      </p:sp>
      <p:sp>
        <p:nvSpPr>
          <p:cNvPr id="25" name="文本框 66"/>
          <p:cNvSpPr/>
          <p:nvPr/>
        </p:nvSpPr>
        <p:spPr>
          <a:xfrm>
            <a:off x="4605337" y="3632994"/>
            <a:ext cx="441146" cy="5909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en-US" altLang="zh-CN" sz="3600" b="1" dirty="0">
                <a:solidFill>
                  <a:srgbClr val="FFF6E7"/>
                </a:solidFill>
                <a:cs typeface="+mn-ea"/>
                <a:sym typeface="+mn-lt"/>
              </a:rPr>
              <a:t>2</a:t>
            </a:r>
            <a:endParaRPr lang="zh-CN" altLang="en-US" sz="3600" b="1" dirty="0">
              <a:solidFill>
                <a:srgbClr val="FFF6E7"/>
              </a:solidFill>
              <a:cs typeface="+mn-ea"/>
              <a:sym typeface="+mn-lt"/>
            </a:endParaRPr>
          </a:p>
        </p:txBody>
      </p:sp>
      <p:sp>
        <p:nvSpPr>
          <p:cNvPr id="26" name="文本框 67"/>
          <p:cNvSpPr/>
          <p:nvPr/>
        </p:nvSpPr>
        <p:spPr>
          <a:xfrm>
            <a:off x="6972300" y="3669506"/>
            <a:ext cx="441146" cy="5909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en-US" altLang="zh-CN" sz="3600" b="1" dirty="0">
                <a:solidFill>
                  <a:srgbClr val="FFF6E7"/>
                </a:solidFill>
                <a:cs typeface="+mn-ea"/>
                <a:sym typeface="+mn-lt"/>
              </a:rPr>
              <a:t>3</a:t>
            </a:r>
            <a:endParaRPr lang="zh-CN" altLang="en-US" sz="3600" b="1" dirty="0">
              <a:solidFill>
                <a:srgbClr val="FFF6E7"/>
              </a:solidFill>
              <a:cs typeface="+mn-ea"/>
              <a:sym typeface="+mn-lt"/>
            </a:endParaRPr>
          </a:p>
        </p:txBody>
      </p:sp>
      <p:sp>
        <p:nvSpPr>
          <p:cNvPr id="27" name="文本框 68"/>
          <p:cNvSpPr/>
          <p:nvPr/>
        </p:nvSpPr>
        <p:spPr>
          <a:xfrm>
            <a:off x="9447212" y="3632994"/>
            <a:ext cx="441146" cy="5909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en-US" altLang="zh-CN" sz="3600" b="1" dirty="0">
                <a:solidFill>
                  <a:srgbClr val="FFF6E7"/>
                </a:solidFill>
                <a:cs typeface="+mn-ea"/>
                <a:sym typeface="+mn-lt"/>
              </a:rPr>
              <a:t>4</a:t>
            </a:r>
            <a:endParaRPr lang="zh-CN" altLang="en-US" sz="3600" b="1" dirty="0">
              <a:solidFill>
                <a:srgbClr val="FFF6E7"/>
              </a:solidFill>
              <a:cs typeface="+mn-ea"/>
              <a:sym typeface="+mn-lt"/>
            </a:endParaRPr>
          </a:p>
        </p:txBody>
      </p:sp>
      <p:sp>
        <p:nvSpPr>
          <p:cNvPr id="28" name="TextBox 19"/>
          <p:cNvSpPr txBox="1"/>
          <p:nvPr/>
        </p:nvSpPr>
        <p:spPr>
          <a:xfrm>
            <a:off x="1229189" y="4964866"/>
            <a:ext cx="2349202" cy="1061829"/>
          </a:xfrm>
          <a:prstGeom prst="rect">
            <a:avLst/>
          </a:prstGeom>
          <a:noFill/>
        </p:spPr>
        <p:txBody>
          <a:bodyPr wrap="square" rtlCol="0">
            <a:spAutoFit/>
          </a:bodyPr>
          <a:lstStyle/>
          <a:p>
            <a:pPr algn="ct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9" name="TextBox 20"/>
          <p:cNvSpPr txBox="1"/>
          <p:nvPr/>
        </p:nvSpPr>
        <p:spPr>
          <a:xfrm>
            <a:off x="1322456" y="4558507"/>
            <a:ext cx="2162668" cy="420564"/>
          </a:xfrm>
          <a:prstGeom prst="rect">
            <a:avLst/>
          </a:prstGeom>
          <a:noFill/>
        </p:spPr>
        <p:txBody>
          <a:bodyPr wrap="square" rtlCol="0">
            <a:spAutoFit/>
          </a:bodyPr>
          <a:lstStyle/>
          <a:p>
            <a:pPr algn="ctr"/>
            <a:r>
              <a:rPr lang="zh-CN" altLang="en-US" sz="2135" b="1" dirty="0">
                <a:solidFill>
                  <a:schemeClr val="tx1">
                    <a:lumMod val="65000"/>
                    <a:lumOff val="35000"/>
                  </a:schemeClr>
                </a:solidFill>
                <a:cs typeface="+mn-ea"/>
                <a:sym typeface="+mn-lt"/>
              </a:rPr>
              <a:t>这里添加标题</a:t>
            </a:r>
          </a:p>
        </p:txBody>
      </p:sp>
      <p:sp>
        <p:nvSpPr>
          <p:cNvPr id="30" name="TextBox 19"/>
          <p:cNvSpPr txBox="1"/>
          <p:nvPr/>
        </p:nvSpPr>
        <p:spPr>
          <a:xfrm>
            <a:off x="3671658" y="4964866"/>
            <a:ext cx="2349202" cy="1061829"/>
          </a:xfrm>
          <a:prstGeom prst="rect">
            <a:avLst/>
          </a:prstGeom>
          <a:noFill/>
        </p:spPr>
        <p:txBody>
          <a:bodyPr wrap="square" rtlCol="0">
            <a:spAutoFit/>
          </a:bodyPr>
          <a:lstStyle/>
          <a:p>
            <a:pPr algn="ct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31" name="TextBox 20"/>
          <p:cNvSpPr txBox="1"/>
          <p:nvPr/>
        </p:nvSpPr>
        <p:spPr>
          <a:xfrm>
            <a:off x="3764925" y="4558507"/>
            <a:ext cx="2162668" cy="420564"/>
          </a:xfrm>
          <a:prstGeom prst="rect">
            <a:avLst/>
          </a:prstGeom>
          <a:noFill/>
        </p:spPr>
        <p:txBody>
          <a:bodyPr wrap="square" rtlCol="0">
            <a:spAutoFit/>
          </a:bodyPr>
          <a:lstStyle/>
          <a:p>
            <a:pPr algn="ctr"/>
            <a:r>
              <a:rPr lang="zh-CN" altLang="en-US" sz="2135" b="1" dirty="0">
                <a:solidFill>
                  <a:schemeClr val="tx1">
                    <a:lumMod val="65000"/>
                    <a:lumOff val="35000"/>
                  </a:schemeClr>
                </a:solidFill>
                <a:cs typeface="+mn-ea"/>
                <a:sym typeface="+mn-lt"/>
              </a:rPr>
              <a:t>这里添加标题</a:t>
            </a:r>
          </a:p>
        </p:txBody>
      </p:sp>
      <p:sp>
        <p:nvSpPr>
          <p:cNvPr id="32" name="TextBox 19"/>
          <p:cNvSpPr txBox="1"/>
          <p:nvPr/>
        </p:nvSpPr>
        <p:spPr>
          <a:xfrm>
            <a:off x="6103410" y="4964866"/>
            <a:ext cx="2349202" cy="1061829"/>
          </a:xfrm>
          <a:prstGeom prst="rect">
            <a:avLst/>
          </a:prstGeom>
          <a:noFill/>
        </p:spPr>
        <p:txBody>
          <a:bodyPr wrap="square" rtlCol="0">
            <a:spAutoFit/>
          </a:bodyPr>
          <a:lstStyle/>
          <a:p>
            <a:pPr algn="ct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33" name="TextBox 20"/>
          <p:cNvSpPr txBox="1"/>
          <p:nvPr/>
        </p:nvSpPr>
        <p:spPr>
          <a:xfrm>
            <a:off x="6196677" y="4558507"/>
            <a:ext cx="2162668" cy="420564"/>
          </a:xfrm>
          <a:prstGeom prst="rect">
            <a:avLst/>
          </a:prstGeom>
          <a:noFill/>
        </p:spPr>
        <p:txBody>
          <a:bodyPr wrap="square" rtlCol="0">
            <a:spAutoFit/>
          </a:bodyPr>
          <a:lstStyle/>
          <a:p>
            <a:pPr algn="ctr"/>
            <a:r>
              <a:rPr lang="zh-CN" altLang="en-US" sz="2135" b="1" dirty="0">
                <a:solidFill>
                  <a:schemeClr val="tx1">
                    <a:lumMod val="65000"/>
                    <a:lumOff val="35000"/>
                  </a:schemeClr>
                </a:solidFill>
                <a:cs typeface="+mn-ea"/>
                <a:sym typeface="+mn-lt"/>
              </a:rPr>
              <a:t>这里添加标题</a:t>
            </a:r>
          </a:p>
        </p:txBody>
      </p:sp>
      <p:sp>
        <p:nvSpPr>
          <p:cNvPr id="34" name="TextBox 19"/>
          <p:cNvSpPr txBox="1"/>
          <p:nvPr/>
        </p:nvSpPr>
        <p:spPr>
          <a:xfrm>
            <a:off x="8441895" y="4964866"/>
            <a:ext cx="2349202" cy="1061829"/>
          </a:xfrm>
          <a:prstGeom prst="rect">
            <a:avLst/>
          </a:prstGeom>
          <a:noFill/>
        </p:spPr>
        <p:txBody>
          <a:bodyPr wrap="square" rtlCol="0">
            <a:spAutoFit/>
          </a:bodyPr>
          <a:lstStyle/>
          <a:p>
            <a:pPr algn="ct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35" name="TextBox 20"/>
          <p:cNvSpPr txBox="1"/>
          <p:nvPr/>
        </p:nvSpPr>
        <p:spPr>
          <a:xfrm>
            <a:off x="8535162" y="4558507"/>
            <a:ext cx="2162668" cy="420564"/>
          </a:xfrm>
          <a:prstGeom prst="rect">
            <a:avLst/>
          </a:prstGeom>
          <a:noFill/>
        </p:spPr>
        <p:txBody>
          <a:bodyPr wrap="square" rtlCol="0">
            <a:spAutoFit/>
          </a:bodyPr>
          <a:lstStyle/>
          <a:p>
            <a:pPr algn="ctr"/>
            <a:r>
              <a:rPr lang="zh-CN" altLang="en-US" sz="2135" b="1" dirty="0">
                <a:solidFill>
                  <a:schemeClr val="tx1">
                    <a:lumMod val="65000"/>
                    <a:lumOff val="35000"/>
                  </a:schemeClr>
                </a:solidFill>
                <a:cs typeface="+mn-ea"/>
                <a:sym typeface="+mn-lt"/>
              </a:rPr>
              <a:t>这里添加标题</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830997"/>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添加论文内容第四部分标题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8" name="六边形 7"/>
          <p:cNvSpPr/>
          <p:nvPr/>
        </p:nvSpPr>
        <p:spPr>
          <a:xfrm>
            <a:off x="2531985" y="2392060"/>
            <a:ext cx="2048068" cy="1765300"/>
          </a:xfrm>
          <a:prstGeom prst="hexagon">
            <a:avLst>
              <a:gd name="adj" fmla="val 24999"/>
              <a:gd name="vf" fmla="val 115470"/>
            </a:avLst>
          </a:prstGeom>
          <a:solidFill>
            <a:schemeClr val="accent1"/>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9" name="六边形 8"/>
          <p:cNvSpPr/>
          <p:nvPr/>
        </p:nvSpPr>
        <p:spPr>
          <a:xfrm>
            <a:off x="4205675" y="3274710"/>
            <a:ext cx="2048068" cy="1765300"/>
          </a:xfrm>
          <a:prstGeom prst="hexagon">
            <a:avLst>
              <a:gd name="adj" fmla="val 24999"/>
              <a:gd name="vf" fmla="val 115470"/>
            </a:avLst>
          </a:prstGeom>
          <a:solidFill>
            <a:schemeClr val="accent2"/>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0" name="六边形 9"/>
          <p:cNvSpPr/>
          <p:nvPr/>
        </p:nvSpPr>
        <p:spPr>
          <a:xfrm>
            <a:off x="5879365" y="2392060"/>
            <a:ext cx="2048068" cy="1765300"/>
          </a:xfrm>
          <a:prstGeom prst="hexagon">
            <a:avLst>
              <a:gd name="adj" fmla="val 24999"/>
              <a:gd name="vf" fmla="val 115470"/>
            </a:avLst>
          </a:prstGeom>
          <a:solidFill>
            <a:schemeClr val="accent3"/>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1" name="六边形 10"/>
          <p:cNvSpPr/>
          <p:nvPr/>
        </p:nvSpPr>
        <p:spPr>
          <a:xfrm>
            <a:off x="7553055" y="3274710"/>
            <a:ext cx="2048068" cy="1765300"/>
          </a:xfrm>
          <a:prstGeom prst="hexagon">
            <a:avLst>
              <a:gd name="adj" fmla="val 24999"/>
              <a:gd name="vf" fmla="val 115470"/>
            </a:avLst>
          </a:prstGeom>
          <a:solidFill>
            <a:schemeClr val="accent4"/>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2" name="六边形 11"/>
          <p:cNvSpPr/>
          <p:nvPr/>
        </p:nvSpPr>
        <p:spPr>
          <a:xfrm>
            <a:off x="858760" y="3274710"/>
            <a:ext cx="2047875" cy="1765300"/>
          </a:xfrm>
          <a:prstGeom prst="hexagon">
            <a:avLst>
              <a:gd name="adj" fmla="val 24994"/>
              <a:gd name="vf" fmla="val 115470"/>
            </a:avLst>
          </a:prstGeom>
          <a:noFill/>
          <a:ln w="12700" cap="flat" cmpd="sng">
            <a:solidFill>
              <a:schemeClr val="accent1"/>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3" name="六边形 12"/>
          <p:cNvSpPr/>
          <p:nvPr/>
        </p:nvSpPr>
        <p:spPr>
          <a:xfrm>
            <a:off x="9226472" y="2417460"/>
            <a:ext cx="2047875" cy="1765300"/>
          </a:xfrm>
          <a:prstGeom prst="hexagon">
            <a:avLst>
              <a:gd name="adj" fmla="val 24994"/>
              <a:gd name="vf" fmla="val 115470"/>
            </a:avLst>
          </a:prstGeom>
          <a:noFill/>
          <a:ln w="12700" cap="flat" cmpd="sng">
            <a:solidFill>
              <a:schemeClr val="accent4"/>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4" name="文本框 103"/>
          <p:cNvSpPr/>
          <p:nvPr/>
        </p:nvSpPr>
        <p:spPr>
          <a:xfrm>
            <a:off x="3053318" y="3003248"/>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15" name="Freeform 2345"/>
          <p:cNvSpPr>
            <a:spLocks noEditPoints="1"/>
          </p:cNvSpPr>
          <p:nvPr/>
        </p:nvSpPr>
        <p:spPr>
          <a:xfrm>
            <a:off x="1596947" y="3698573"/>
            <a:ext cx="585788" cy="1084262"/>
          </a:xfrm>
          <a:custGeom>
            <a:avLst/>
            <a:gdLst>
              <a:gd name="txL" fmla="*/ 0 w 86"/>
              <a:gd name="txT" fmla="*/ 0 h 164"/>
              <a:gd name="txR" fmla="*/ 86 w 86"/>
              <a:gd name="txB" fmla="*/ 164 h 164"/>
            </a:gdLst>
            <a:ahLst/>
            <a:cxnLst>
              <a:cxn ang="0">
                <a:pos x="1995044075" y="0"/>
              </a:cxn>
              <a:cxn ang="0">
                <a:pos x="1345493733" y="480810695"/>
              </a:cxn>
              <a:cxn ang="0">
                <a:pos x="556757437" y="568232624"/>
              </a:cxn>
              <a:cxn ang="0">
                <a:pos x="463964530" y="1311302496"/>
              </a:cxn>
              <a:cxn ang="0">
                <a:pos x="0" y="1923242779"/>
              </a:cxn>
              <a:cxn ang="0">
                <a:pos x="463964530" y="2147483646"/>
              </a:cxn>
              <a:cxn ang="0">
                <a:pos x="556757437" y="2147483646"/>
              </a:cxn>
              <a:cxn ang="0">
                <a:pos x="1345493733" y="2147483646"/>
              </a:cxn>
              <a:cxn ang="0">
                <a:pos x="1995044075" y="2147483646"/>
              </a:cxn>
              <a:cxn ang="0">
                <a:pos x="2147483646" y="2147483646"/>
              </a:cxn>
              <a:cxn ang="0">
                <a:pos x="2147483646" y="2147483646"/>
              </a:cxn>
              <a:cxn ang="0">
                <a:pos x="2147483646" y="2147483646"/>
              </a:cxn>
              <a:cxn ang="0">
                <a:pos x="2147483646" y="1923242779"/>
              </a:cxn>
              <a:cxn ang="0">
                <a:pos x="2147483646" y="1311302496"/>
              </a:cxn>
              <a:cxn ang="0">
                <a:pos x="2147483646" y="568232624"/>
              </a:cxn>
              <a:cxn ang="0">
                <a:pos x="2147483646" y="480810695"/>
              </a:cxn>
              <a:cxn ang="0">
                <a:pos x="1995044075" y="0"/>
              </a:cxn>
              <a:cxn ang="0">
                <a:pos x="1995044075" y="1049036708"/>
              </a:cxn>
              <a:cxn ang="0">
                <a:pos x="2147483646" y="1923242779"/>
              </a:cxn>
              <a:cxn ang="0">
                <a:pos x="1995044075" y="2147483646"/>
              </a:cxn>
              <a:cxn ang="0">
                <a:pos x="1113514873" y="1923242779"/>
              </a:cxn>
              <a:cxn ang="0">
                <a:pos x="1995044075" y="1049036708"/>
              </a:cxn>
              <a:cxn ang="0">
                <a:pos x="1345493733" y="2147483646"/>
              </a:cxn>
              <a:cxn ang="0">
                <a:pos x="881529202" y="2147483646"/>
              </a:cxn>
              <a:cxn ang="0">
                <a:pos x="881529202" y="2147483646"/>
              </a:cxn>
              <a:cxn ang="0">
                <a:pos x="2147483646" y="2147483646"/>
              </a:cxn>
              <a:cxn ang="0">
                <a:pos x="2147483646" y="2147483646"/>
              </a:cxn>
              <a:cxn ang="0">
                <a:pos x="2147483646" y="2147483646"/>
              </a:cxn>
              <a:cxn ang="0">
                <a:pos x="1995044075" y="2147483646"/>
              </a:cxn>
              <a:cxn ang="0">
                <a:pos x="1345493733" y="2147483646"/>
              </a:cxn>
            </a:cxnLst>
            <a:rect l="txL" t="txT" r="txR" b="txB"/>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Freeform 2345"/>
          <p:cNvSpPr>
            <a:spLocks noEditPoints="1"/>
          </p:cNvSpPr>
          <p:nvPr/>
        </p:nvSpPr>
        <p:spPr>
          <a:xfrm>
            <a:off x="9940847" y="2803223"/>
            <a:ext cx="585788" cy="1084262"/>
          </a:xfrm>
          <a:custGeom>
            <a:avLst/>
            <a:gdLst>
              <a:gd name="txL" fmla="*/ 0 w 86"/>
              <a:gd name="txT" fmla="*/ 0 h 164"/>
              <a:gd name="txR" fmla="*/ 86 w 86"/>
              <a:gd name="txB" fmla="*/ 164 h 164"/>
            </a:gdLst>
            <a:ahLst/>
            <a:cxnLst>
              <a:cxn ang="0">
                <a:pos x="1995044075" y="0"/>
              </a:cxn>
              <a:cxn ang="0">
                <a:pos x="1345493733" y="480810695"/>
              </a:cxn>
              <a:cxn ang="0">
                <a:pos x="556757437" y="568232624"/>
              </a:cxn>
              <a:cxn ang="0">
                <a:pos x="463964530" y="1311302496"/>
              </a:cxn>
              <a:cxn ang="0">
                <a:pos x="0" y="1923242779"/>
              </a:cxn>
              <a:cxn ang="0">
                <a:pos x="463964530" y="2147483646"/>
              </a:cxn>
              <a:cxn ang="0">
                <a:pos x="556757437" y="2147483646"/>
              </a:cxn>
              <a:cxn ang="0">
                <a:pos x="1345493733" y="2147483646"/>
              </a:cxn>
              <a:cxn ang="0">
                <a:pos x="1995044075" y="2147483646"/>
              </a:cxn>
              <a:cxn ang="0">
                <a:pos x="2147483646" y="2147483646"/>
              </a:cxn>
              <a:cxn ang="0">
                <a:pos x="2147483646" y="2147483646"/>
              </a:cxn>
              <a:cxn ang="0">
                <a:pos x="2147483646" y="2147483646"/>
              </a:cxn>
              <a:cxn ang="0">
                <a:pos x="2147483646" y="1923242779"/>
              </a:cxn>
              <a:cxn ang="0">
                <a:pos x="2147483646" y="1311302496"/>
              </a:cxn>
              <a:cxn ang="0">
                <a:pos x="2147483646" y="568232624"/>
              </a:cxn>
              <a:cxn ang="0">
                <a:pos x="2147483646" y="480810695"/>
              </a:cxn>
              <a:cxn ang="0">
                <a:pos x="1995044075" y="0"/>
              </a:cxn>
              <a:cxn ang="0">
                <a:pos x="1995044075" y="1049036708"/>
              </a:cxn>
              <a:cxn ang="0">
                <a:pos x="2147483646" y="1923242779"/>
              </a:cxn>
              <a:cxn ang="0">
                <a:pos x="1995044075" y="2147483646"/>
              </a:cxn>
              <a:cxn ang="0">
                <a:pos x="1113514873" y="1923242779"/>
              </a:cxn>
              <a:cxn ang="0">
                <a:pos x="1995044075" y="1049036708"/>
              </a:cxn>
              <a:cxn ang="0">
                <a:pos x="1345493733" y="2147483646"/>
              </a:cxn>
              <a:cxn ang="0">
                <a:pos x="881529202" y="2147483646"/>
              </a:cxn>
              <a:cxn ang="0">
                <a:pos x="881529202" y="2147483646"/>
              </a:cxn>
              <a:cxn ang="0">
                <a:pos x="2147483646" y="2147483646"/>
              </a:cxn>
              <a:cxn ang="0">
                <a:pos x="2147483646" y="2147483646"/>
              </a:cxn>
              <a:cxn ang="0">
                <a:pos x="2147483646" y="2147483646"/>
              </a:cxn>
              <a:cxn ang="0">
                <a:pos x="1995044075" y="2147483646"/>
              </a:cxn>
              <a:cxn ang="0">
                <a:pos x="1345493733" y="2147483646"/>
              </a:cxn>
            </a:cxnLst>
            <a:rect l="txL" t="txT" r="txR" b="txB"/>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4"/>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 name="TextBox 19"/>
          <p:cNvSpPr txBox="1"/>
          <p:nvPr/>
        </p:nvSpPr>
        <p:spPr>
          <a:xfrm>
            <a:off x="1992234" y="1453583"/>
            <a:ext cx="3464719"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18" name="TextBox 20"/>
          <p:cNvSpPr txBox="1"/>
          <p:nvPr/>
        </p:nvSpPr>
        <p:spPr>
          <a:xfrm>
            <a:off x="2008164" y="1047224"/>
            <a:ext cx="3092696"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19" name="TextBox 19"/>
          <p:cNvSpPr txBox="1"/>
          <p:nvPr/>
        </p:nvSpPr>
        <p:spPr>
          <a:xfrm>
            <a:off x="2855944" y="5553849"/>
            <a:ext cx="3464719"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0" name="TextBox 20"/>
          <p:cNvSpPr txBox="1"/>
          <p:nvPr/>
        </p:nvSpPr>
        <p:spPr>
          <a:xfrm>
            <a:off x="2871874" y="5147490"/>
            <a:ext cx="3092696"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1" name="TextBox 19"/>
          <p:cNvSpPr txBox="1"/>
          <p:nvPr/>
        </p:nvSpPr>
        <p:spPr>
          <a:xfrm>
            <a:off x="7418009" y="5553849"/>
            <a:ext cx="3464719"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2" name="TextBox 20"/>
          <p:cNvSpPr txBox="1"/>
          <p:nvPr/>
        </p:nvSpPr>
        <p:spPr>
          <a:xfrm>
            <a:off x="7433939" y="5147490"/>
            <a:ext cx="3092696"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3" name="TextBox 19"/>
          <p:cNvSpPr txBox="1"/>
          <p:nvPr/>
        </p:nvSpPr>
        <p:spPr>
          <a:xfrm>
            <a:off x="6476128" y="1453583"/>
            <a:ext cx="3464719"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4" name="TextBox 20"/>
          <p:cNvSpPr txBox="1"/>
          <p:nvPr/>
        </p:nvSpPr>
        <p:spPr>
          <a:xfrm>
            <a:off x="6492058" y="1047224"/>
            <a:ext cx="3092696"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5" name="文本框 103"/>
          <p:cNvSpPr/>
          <p:nvPr/>
        </p:nvSpPr>
        <p:spPr>
          <a:xfrm>
            <a:off x="4726871" y="3972938"/>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26" name="文本框 103"/>
          <p:cNvSpPr/>
          <p:nvPr/>
        </p:nvSpPr>
        <p:spPr>
          <a:xfrm>
            <a:off x="6400561" y="3032344"/>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27" name="文本框 103"/>
          <p:cNvSpPr/>
          <p:nvPr/>
        </p:nvSpPr>
        <p:spPr>
          <a:xfrm>
            <a:off x="8074387" y="3972938"/>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352550" y="1161143"/>
            <a:ext cx="9486900" cy="4822893"/>
          </a:xfrm>
          <a:prstGeom prst="roundRect">
            <a:avLst>
              <a:gd name="adj" fmla="val 0"/>
            </a:avLst>
          </a:prstGeom>
          <a:solidFill>
            <a:schemeClr val="bg1"/>
          </a:solidFill>
          <a:ln w="19050">
            <a:solidFill>
              <a:schemeClr val="bg1"/>
            </a:solid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27528" y="2198897"/>
            <a:ext cx="8782050" cy="1338828"/>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4" name="文本框 3"/>
          <p:cNvSpPr txBox="1"/>
          <p:nvPr/>
        </p:nvSpPr>
        <p:spPr>
          <a:xfrm>
            <a:off x="1827528"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5" name="文本框 4"/>
          <p:cNvSpPr txBox="1"/>
          <p:nvPr/>
        </p:nvSpPr>
        <p:spPr>
          <a:xfrm>
            <a:off x="3998057"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6" name="文本框 5"/>
          <p:cNvSpPr txBox="1"/>
          <p:nvPr/>
        </p:nvSpPr>
        <p:spPr>
          <a:xfrm>
            <a:off x="6168586"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7" name="文本框 6"/>
          <p:cNvSpPr txBox="1"/>
          <p:nvPr/>
        </p:nvSpPr>
        <p:spPr>
          <a:xfrm>
            <a:off x="8408768"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8" name="文本框 7"/>
          <p:cNvSpPr txBox="1"/>
          <p:nvPr/>
        </p:nvSpPr>
        <p:spPr>
          <a:xfrm>
            <a:off x="1827528" y="4159566"/>
            <a:ext cx="8561269" cy="1754326"/>
          </a:xfrm>
          <a:prstGeom prst="rect">
            <a:avLst/>
          </a:prstGeom>
          <a:noFill/>
        </p:spPr>
        <p:txBody>
          <a:bodyPr wrap="square" rtlCol="0">
            <a:spAutoFit/>
          </a:bodyPr>
          <a:lstStyle/>
          <a:p>
            <a:pPr algn="just"/>
            <a:r>
              <a:rPr lang="en-US" altLang="zh-CN" dirty="0">
                <a:solidFill>
                  <a:schemeClr val="tx1">
                    <a:lumMod val="50000"/>
                    <a:lumOff val="50000"/>
                  </a:schemeClr>
                </a:solidFill>
              </a:rPr>
              <a:t>Graduation thesis, refers to the specialized graduation thesis, undergraduate graduation thesis (graduated with a </a:t>
            </a:r>
            <a:r>
              <a:rPr lang="en-US" altLang="zh-CN" dirty="0" smtClean="0">
                <a:solidFill>
                  <a:schemeClr val="tx1">
                    <a:lumMod val="50000"/>
                    <a:lumOff val="50000"/>
                  </a:schemeClr>
                </a:solidFill>
              </a:rPr>
              <a:t>bachelor‘s </a:t>
            </a:r>
            <a:r>
              <a:rPr lang="en-US" altLang="zh-CN" dirty="0">
                <a:solidFill>
                  <a:schemeClr val="tx1">
                    <a:lumMod val="50000"/>
                    <a:lumOff val="50000"/>
                  </a:schemeClr>
                </a:solidFill>
              </a:rPr>
              <a:t>degree thesis), </a:t>
            </a:r>
            <a:r>
              <a:rPr lang="en-US" altLang="zh-CN" dirty="0" smtClean="0">
                <a:solidFill>
                  <a:schemeClr val="tx1">
                    <a:lumMod val="50000"/>
                    <a:lumOff val="50000"/>
                  </a:schemeClr>
                </a:solidFill>
              </a:rPr>
              <a:t>master’s </a:t>
            </a:r>
            <a:r>
              <a:rPr lang="en-US" altLang="zh-CN" dirty="0">
                <a:solidFill>
                  <a:schemeClr val="tx1">
                    <a:lumMod val="50000"/>
                    <a:lumOff val="50000"/>
                  </a:schemeClr>
                </a:solidFill>
              </a:rPr>
              <a:t>graduate student graduation thesis (M.A. thesis, doctoral students graduation thesis (Doctoral Dissertation), namely the need in studies of writing and submitting the is one of an important part of the teaching and scientific research </a:t>
            </a:r>
            <a:r>
              <a:rPr lang="en-US" altLang="zh-CN" dirty="0" smtClean="0">
                <a:solidFill>
                  <a:schemeClr val="tx1">
                    <a:lumMod val="50000"/>
                    <a:lumOff val="50000"/>
                  </a:schemeClr>
                </a:solidFill>
              </a:rPr>
              <a:t>activities</a:t>
            </a:r>
            <a:r>
              <a:rPr lang="zh-CN" altLang="en-US" dirty="0" smtClean="0">
                <a:solidFill>
                  <a:schemeClr val="tx1">
                    <a:lumMod val="50000"/>
                    <a:lumOff val="50000"/>
                  </a:schemeClr>
                </a:solidFill>
              </a:rPr>
              <a:t>、、</a:t>
            </a:r>
            <a:endParaRPr lang="zh-CN" altLang="en-US" dirty="0">
              <a:solidFill>
                <a:schemeClr val="tx1">
                  <a:lumMod val="50000"/>
                  <a:lumOff val="50000"/>
                </a:schemeClr>
              </a:solidFill>
            </a:endParaRPr>
          </a:p>
        </p:txBody>
      </p:sp>
      <p:sp>
        <p:nvSpPr>
          <p:cNvPr id="9" name="文本框 8"/>
          <p:cNvSpPr txBox="1"/>
          <p:nvPr/>
        </p:nvSpPr>
        <p:spPr>
          <a:xfrm>
            <a:off x="1895565" y="1416838"/>
            <a:ext cx="1313180" cy="769441"/>
          </a:xfrm>
          <a:prstGeom prst="rect">
            <a:avLst/>
          </a:prstGeom>
          <a:noFill/>
        </p:spPr>
        <p:txBody>
          <a:bodyPr wrap="none" rtlCol="0">
            <a:spAutoFit/>
          </a:bodyPr>
          <a:lstStyle/>
          <a:p>
            <a:r>
              <a:rPr lang="zh-CN" altLang="en-US" sz="4400" b="1" dirty="0">
                <a:solidFill>
                  <a:schemeClr val="accent1"/>
                </a:solidFill>
              </a:rPr>
              <a:t>摘要</a:t>
            </a:r>
          </a:p>
        </p:txBody>
      </p:sp>
      <p:sp>
        <p:nvSpPr>
          <p:cNvPr id="10" name="矩形 9"/>
          <p:cNvSpPr/>
          <p:nvPr/>
        </p:nvSpPr>
        <p:spPr>
          <a:xfrm>
            <a:off x="3022235" y="1675677"/>
            <a:ext cx="1829347" cy="523220"/>
          </a:xfrm>
          <a:prstGeom prst="rect">
            <a:avLst/>
          </a:prstGeom>
        </p:spPr>
        <p:txBody>
          <a:bodyPr wrap="none">
            <a:spAutoFit/>
          </a:bodyPr>
          <a:lstStyle/>
          <a:p>
            <a:r>
              <a:rPr lang="en-US" altLang="zh-CN" sz="2800" dirty="0">
                <a:solidFill>
                  <a:schemeClr val="accent1"/>
                </a:solidFill>
              </a:rPr>
              <a:t>ABSTRACT</a:t>
            </a:r>
            <a:endParaRPr lang="zh-CN" altLang="en-US" sz="2800" dirty="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46200" y="1130486"/>
            <a:ext cx="9499600" cy="4597028"/>
          </a:xfrm>
          <a:prstGeom prst="rect">
            <a:avLst/>
          </a:prstGeom>
          <a:solidFill>
            <a:schemeClr val="accent1">
              <a:alpha val="8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191491" y="2893592"/>
            <a:ext cx="7802136" cy="1107996"/>
          </a:xfrm>
          <a:prstGeom prst="rect">
            <a:avLst/>
          </a:prstGeom>
          <a:noFill/>
        </p:spPr>
        <p:txBody>
          <a:bodyPr wrap="none" rtlCol="0">
            <a:spAutoFit/>
          </a:bodyPr>
          <a:lstStyle/>
          <a:p>
            <a:r>
              <a:rPr lang="zh-CN" altLang="en-US" sz="6600" b="1" dirty="0">
                <a:solidFill>
                  <a:schemeClr val="bg1"/>
                </a:solidFill>
                <a:cs typeface="+mn-ea"/>
                <a:sym typeface="+mn-lt"/>
              </a:rPr>
              <a:t>谢谢各位老师的倾听</a:t>
            </a:r>
          </a:p>
        </p:txBody>
      </p:sp>
      <p:sp>
        <p:nvSpPr>
          <p:cNvPr id="7" name="圆角矩形 6"/>
          <p:cNvSpPr/>
          <p:nvPr/>
        </p:nvSpPr>
        <p:spPr>
          <a:xfrm>
            <a:off x="3059479" y="4211606"/>
            <a:ext cx="6066162" cy="4138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p:nvSpPr>
        <p:spPr>
          <a:xfrm>
            <a:off x="2872880" y="4194674"/>
            <a:ext cx="6439361" cy="461665"/>
          </a:xfrm>
          <a:prstGeom prst="rect">
            <a:avLst/>
          </a:prstGeom>
        </p:spPr>
        <p:txBody>
          <a:bodyPr wrap="square">
            <a:spAutoFit/>
          </a:bodyPr>
          <a:lstStyle/>
          <a:p>
            <a:pPr algn="ctr"/>
            <a:r>
              <a:rPr lang="en-US" altLang="zh-CN" sz="2400" dirty="0">
                <a:solidFill>
                  <a:schemeClr val="accent1"/>
                </a:solidFill>
              </a:rPr>
              <a:t>POWERPOINT OF GRADUATION TEPLY</a:t>
            </a:r>
          </a:p>
        </p:txBody>
      </p:sp>
      <p:sp>
        <p:nvSpPr>
          <p:cNvPr id="9" name="椭圆 8"/>
          <p:cNvSpPr/>
          <p:nvPr/>
        </p:nvSpPr>
        <p:spPr>
          <a:xfrm>
            <a:off x="3552372" y="4892657"/>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KSO_Shape"/>
          <p:cNvSpPr/>
          <p:nvPr/>
        </p:nvSpPr>
        <p:spPr bwMode="auto">
          <a:xfrm>
            <a:off x="3619597" y="4935200"/>
            <a:ext cx="173326" cy="222689"/>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chemeClr val="bg1"/>
              </a:solidFill>
            </a:endParaRPr>
          </a:p>
        </p:txBody>
      </p:sp>
      <p:sp>
        <p:nvSpPr>
          <p:cNvPr id="11" name="文本框 10"/>
          <p:cNvSpPr txBox="1"/>
          <p:nvPr/>
        </p:nvSpPr>
        <p:spPr>
          <a:xfrm>
            <a:off x="3860148" y="4861878"/>
            <a:ext cx="2031325" cy="369332"/>
          </a:xfrm>
          <a:prstGeom prst="rect">
            <a:avLst/>
          </a:prstGeom>
          <a:noFill/>
        </p:spPr>
        <p:txBody>
          <a:bodyPr wrap="none" rtlCol="0">
            <a:spAutoFit/>
          </a:bodyPr>
          <a:lstStyle/>
          <a:p>
            <a:r>
              <a:rPr lang="zh-CN" altLang="en-US" dirty="0">
                <a:solidFill>
                  <a:schemeClr val="bg1"/>
                </a:solidFill>
              </a:rPr>
              <a:t>答辩学生：代用名</a:t>
            </a:r>
          </a:p>
        </p:txBody>
      </p:sp>
      <p:sp>
        <p:nvSpPr>
          <p:cNvPr id="12" name="椭圆 11"/>
          <p:cNvSpPr/>
          <p:nvPr/>
        </p:nvSpPr>
        <p:spPr>
          <a:xfrm>
            <a:off x="6179458" y="4892657"/>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KSO_Shape"/>
          <p:cNvSpPr/>
          <p:nvPr/>
        </p:nvSpPr>
        <p:spPr bwMode="auto">
          <a:xfrm>
            <a:off x="6240874" y="4935201"/>
            <a:ext cx="234822" cy="222688"/>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chemeClr val="bg1"/>
              </a:solidFill>
              <a:latin typeface="Calibri" pitchFamily="34" charset="0"/>
              <a:ea typeface="宋体" pitchFamily="2" charset="-122"/>
            </a:endParaRPr>
          </a:p>
        </p:txBody>
      </p:sp>
      <p:sp>
        <p:nvSpPr>
          <p:cNvPr id="14" name="文本框 13"/>
          <p:cNvSpPr txBox="1"/>
          <p:nvPr/>
        </p:nvSpPr>
        <p:spPr>
          <a:xfrm>
            <a:off x="6523712" y="4861878"/>
            <a:ext cx="2031325" cy="369332"/>
          </a:xfrm>
          <a:prstGeom prst="rect">
            <a:avLst/>
          </a:prstGeom>
          <a:noFill/>
        </p:spPr>
        <p:txBody>
          <a:bodyPr wrap="none" rtlCol="0">
            <a:spAutoFit/>
          </a:bodyPr>
          <a:lstStyle/>
          <a:p>
            <a:r>
              <a:rPr lang="zh-CN" altLang="en-US" dirty="0">
                <a:solidFill>
                  <a:schemeClr val="bg1"/>
                </a:solidFill>
              </a:rPr>
              <a:t>指导教师：代用名</a:t>
            </a:r>
          </a:p>
        </p:txBody>
      </p:sp>
      <p:cxnSp>
        <p:nvCxnSpPr>
          <p:cNvPr id="15" name="直接连接符 14"/>
          <p:cNvCxnSpPr/>
          <p:nvPr/>
        </p:nvCxnSpPr>
        <p:spPr>
          <a:xfrm>
            <a:off x="2256864" y="4426431"/>
            <a:ext cx="8026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9125641" y="4426431"/>
            <a:ext cx="8026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390620" y="1523611"/>
            <a:ext cx="1403880" cy="1403880"/>
            <a:chOff x="1131486" y="2234041"/>
            <a:chExt cx="1607262" cy="1607262"/>
          </a:xfrm>
        </p:grpSpPr>
        <p:sp>
          <p:nvSpPr>
            <p:cNvPr id="18" name="椭圆 17"/>
            <p:cNvSpPr/>
            <p:nvPr/>
          </p:nvSpPr>
          <p:spPr>
            <a:xfrm>
              <a:off x="1131486" y="2234041"/>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380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620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55045" y="2273289"/>
            <a:ext cx="5545432" cy="3009900"/>
          </a:xfrm>
          <a:prstGeom prst="rect">
            <a:avLst/>
          </a:prstGeom>
          <a:solidFill>
            <a:schemeClr val="accent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09613" y="2273289"/>
            <a:ext cx="5545432" cy="3009900"/>
          </a:xfrm>
          <a:prstGeom prst="rect">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72816" y="2449931"/>
            <a:ext cx="5161574" cy="2585323"/>
          </a:xfrm>
          <a:prstGeom prst="rect">
            <a:avLst/>
          </a:prstGeom>
          <a:noFill/>
        </p:spPr>
        <p:txBody>
          <a:bodyPr wrap="square" rtlCol="0">
            <a:spAutoFit/>
          </a:bodyPr>
          <a:lstStyle/>
          <a:p>
            <a:pPr algn="just">
              <a:lnSpc>
                <a:spcPct val="150000"/>
              </a:lnSpc>
            </a:pPr>
            <a:r>
              <a:rPr lang="zh-CN" altLang="en-US" dirty="0">
                <a:solidFill>
                  <a:schemeClr val="bg1"/>
                </a:solidFill>
                <a:latin typeface="+mn-ea"/>
              </a:rPr>
              <a:t>撰写毕业论文是检验学生在校学习成果的重要措施，也是提高教学质量的重要环节。大学生在毕业前都必须完成毕业论文的撰写任务。申请学位必须提交相应的学位论文，经答辩通过后，方可取得学位。可以这么说，毕业论文是结束大学学习生活走向社会的一个中介和桥梁。</a:t>
            </a:r>
          </a:p>
        </p:txBody>
      </p:sp>
      <p:sp>
        <p:nvSpPr>
          <p:cNvPr id="5" name="矩形 4"/>
          <p:cNvSpPr/>
          <p:nvPr/>
        </p:nvSpPr>
        <p:spPr>
          <a:xfrm>
            <a:off x="6480974" y="2449931"/>
            <a:ext cx="4762500" cy="2585323"/>
          </a:xfrm>
          <a:prstGeom prst="rect">
            <a:avLst/>
          </a:prstGeom>
        </p:spPr>
        <p:txBody>
          <a:bodyPr wrap="square">
            <a:spAutoFit/>
          </a:bodyPr>
          <a:lstStyle/>
          <a:p>
            <a:pPr algn="just">
              <a:lnSpc>
                <a:spcPct val="150000"/>
              </a:lnSpc>
            </a:pPr>
            <a:r>
              <a:rPr lang="zh-CN" altLang="en-US" dirty="0">
                <a:solidFill>
                  <a:schemeClr val="bg1"/>
                </a:solidFill>
                <a:latin typeface="+mn-ea"/>
              </a:rPr>
              <a:t>毕业论文是大学生才华的第一次显露，是向祖国和人民所交的一份有份量的答卷，是投身社会主义现代化建设事业的报到书。一篇毕业论文虽然不能全面地反映出一个人的才华，也不一定能对社会直接带来巨大的效益，对专业产生开拓性的影响。</a:t>
            </a:r>
          </a:p>
        </p:txBody>
      </p:sp>
      <p:sp>
        <p:nvSpPr>
          <p:cNvPr id="6" name="文本框 5"/>
          <p:cNvSpPr txBox="1"/>
          <p:nvPr/>
        </p:nvSpPr>
        <p:spPr>
          <a:xfrm>
            <a:off x="9107487" y="1582479"/>
            <a:ext cx="2492990" cy="646331"/>
          </a:xfrm>
          <a:prstGeom prst="rect">
            <a:avLst/>
          </a:prstGeom>
          <a:noFill/>
        </p:spPr>
        <p:txBody>
          <a:bodyPr wrap="none" rtlCol="0">
            <a:spAutoFit/>
          </a:bodyPr>
          <a:lstStyle/>
          <a:p>
            <a:r>
              <a:rPr lang="zh-CN" altLang="en-US" sz="3600" b="1" dirty="0">
                <a:solidFill>
                  <a:schemeClr val="bg1"/>
                </a:solidFill>
              </a:rPr>
              <a:t>背景及意义</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658" y="1814146"/>
            <a:ext cx="12199657" cy="4394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810000" y="0"/>
            <a:ext cx="4168530" cy="1455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76393" y="2389267"/>
            <a:ext cx="1277954" cy="1277954"/>
            <a:chOff x="1131485" y="2234042"/>
            <a:chExt cx="1607262" cy="1607262"/>
          </a:xfrm>
        </p:grpSpPr>
        <p:sp>
          <p:nvSpPr>
            <p:cNvPr id="4" name="椭圆 3"/>
            <p:cNvSpPr/>
            <p:nvPr/>
          </p:nvSpPr>
          <p:spPr>
            <a:xfrm>
              <a:off x="1131485" y="2234042"/>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6"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accent1"/>
                </a:solidFill>
              </a:endParaRPr>
            </a:p>
          </p:txBody>
        </p:sp>
      </p:grpSp>
      <p:sp>
        <p:nvSpPr>
          <p:cNvPr id="7" name="文本框 6"/>
          <p:cNvSpPr txBox="1"/>
          <p:nvPr/>
        </p:nvSpPr>
        <p:spPr>
          <a:xfrm>
            <a:off x="1479101" y="3780613"/>
            <a:ext cx="1415772" cy="461665"/>
          </a:xfrm>
          <a:prstGeom prst="rect">
            <a:avLst/>
          </a:prstGeom>
          <a:noFill/>
        </p:spPr>
        <p:txBody>
          <a:bodyPr wrap="none" rtlCol="0">
            <a:spAutoFit/>
          </a:bodyPr>
          <a:lstStyle/>
          <a:p>
            <a:r>
              <a:rPr lang="zh-CN" altLang="en-US" sz="2400" b="1" dirty="0">
                <a:solidFill>
                  <a:schemeClr val="accent1"/>
                </a:solidFill>
              </a:rPr>
              <a:t>第一部分</a:t>
            </a:r>
          </a:p>
        </p:txBody>
      </p:sp>
      <p:grpSp>
        <p:nvGrpSpPr>
          <p:cNvPr id="8" name="组合 7"/>
          <p:cNvGrpSpPr/>
          <p:nvPr/>
        </p:nvGrpSpPr>
        <p:grpSpPr>
          <a:xfrm>
            <a:off x="4029043" y="2389267"/>
            <a:ext cx="1277954" cy="1277954"/>
            <a:chOff x="3209823" y="2234042"/>
            <a:chExt cx="1607262" cy="1607262"/>
          </a:xfrm>
        </p:grpSpPr>
        <p:sp>
          <p:nvSpPr>
            <p:cNvPr id="9" name="椭圆 8"/>
            <p:cNvSpPr/>
            <p:nvPr/>
          </p:nvSpPr>
          <p:spPr>
            <a:xfrm>
              <a:off x="3209823" y="2234042"/>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椭圆 9"/>
            <p:cNvSpPr/>
            <p:nvPr/>
          </p:nvSpPr>
          <p:spPr>
            <a:xfrm>
              <a:off x="3319358"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11" name="KSO_Shape"/>
            <p:cNvSpPr/>
            <p:nvPr/>
          </p:nvSpPr>
          <p:spPr bwMode="auto">
            <a:xfrm>
              <a:off x="3550556" y="2597149"/>
              <a:ext cx="925796" cy="881048"/>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dirty="0">
                <a:solidFill>
                  <a:schemeClr val="accent1"/>
                </a:solidFill>
              </a:endParaRPr>
            </a:p>
          </p:txBody>
        </p:sp>
      </p:grpSp>
      <p:sp>
        <p:nvSpPr>
          <p:cNvPr id="12" name="文本框 11"/>
          <p:cNvSpPr txBox="1"/>
          <p:nvPr/>
        </p:nvSpPr>
        <p:spPr>
          <a:xfrm>
            <a:off x="3960134" y="3780613"/>
            <a:ext cx="1415772" cy="461665"/>
          </a:xfrm>
          <a:prstGeom prst="rect">
            <a:avLst/>
          </a:prstGeom>
          <a:noFill/>
        </p:spPr>
        <p:txBody>
          <a:bodyPr wrap="none" rtlCol="0">
            <a:spAutoFit/>
          </a:bodyPr>
          <a:lstStyle/>
          <a:p>
            <a:r>
              <a:rPr lang="zh-CN" altLang="en-US" sz="2400" b="1" dirty="0">
                <a:solidFill>
                  <a:schemeClr val="accent1"/>
                </a:solidFill>
              </a:rPr>
              <a:t>第二部分</a:t>
            </a:r>
          </a:p>
        </p:txBody>
      </p:sp>
      <p:grpSp>
        <p:nvGrpSpPr>
          <p:cNvPr id="13" name="组合 12"/>
          <p:cNvGrpSpPr/>
          <p:nvPr/>
        </p:nvGrpSpPr>
        <p:grpSpPr>
          <a:xfrm>
            <a:off x="6510076" y="2389267"/>
            <a:ext cx="1277954" cy="1277954"/>
            <a:chOff x="5288161" y="2234042"/>
            <a:chExt cx="1607262" cy="1607262"/>
          </a:xfrm>
        </p:grpSpPr>
        <p:sp>
          <p:nvSpPr>
            <p:cNvPr id="14" name="椭圆 13"/>
            <p:cNvSpPr/>
            <p:nvPr/>
          </p:nvSpPr>
          <p:spPr>
            <a:xfrm>
              <a:off x="5288161" y="2234042"/>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15" name="椭圆 14"/>
            <p:cNvSpPr/>
            <p:nvPr/>
          </p:nvSpPr>
          <p:spPr>
            <a:xfrm>
              <a:off x="5397696" y="2335059"/>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16" name="KSO_Shape"/>
            <p:cNvSpPr/>
            <p:nvPr/>
          </p:nvSpPr>
          <p:spPr bwMode="auto">
            <a:xfrm>
              <a:off x="5547153" y="2697761"/>
              <a:ext cx="1089278" cy="662788"/>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dirty="0">
                <a:solidFill>
                  <a:schemeClr val="accent1"/>
                </a:solidFill>
              </a:endParaRPr>
            </a:p>
          </p:txBody>
        </p:sp>
      </p:grpSp>
      <p:sp>
        <p:nvSpPr>
          <p:cNvPr id="17" name="文本框 16"/>
          <p:cNvSpPr txBox="1"/>
          <p:nvPr/>
        </p:nvSpPr>
        <p:spPr>
          <a:xfrm>
            <a:off x="6441167" y="3780613"/>
            <a:ext cx="1415772" cy="461665"/>
          </a:xfrm>
          <a:prstGeom prst="rect">
            <a:avLst/>
          </a:prstGeom>
          <a:noFill/>
        </p:spPr>
        <p:txBody>
          <a:bodyPr wrap="none" rtlCol="0">
            <a:spAutoFit/>
          </a:bodyPr>
          <a:lstStyle/>
          <a:p>
            <a:r>
              <a:rPr lang="zh-CN" altLang="en-US" sz="2400" b="1" dirty="0">
                <a:solidFill>
                  <a:schemeClr val="accent1"/>
                </a:solidFill>
              </a:rPr>
              <a:t>第三部分</a:t>
            </a:r>
          </a:p>
        </p:txBody>
      </p:sp>
      <p:grpSp>
        <p:nvGrpSpPr>
          <p:cNvPr id="18" name="组合 17"/>
          <p:cNvGrpSpPr/>
          <p:nvPr/>
        </p:nvGrpSpPr>
        <p:grpSpPr>
          <a:xfrm>
            <a:off x="8991108" y="2389267"/>
            <a:ext cx="1277954" cy="1277954"/>
            <a:chOff x="7366499" y="2234042"/>
            <a:chExt cx="1607262" cy="1607262"/>
          </a:xfrm>
        </p:grpSpPr>
        <p:sp>
          <p:nvSpPr>
            <p:cNvPr id="19" name="椭圆 18"/>
            <p:cNvSpPr/>
            <p:nvPr/>
          </p:nvSpPr>
          <p:spPr>
            <a:xfrm>
              <a:off x="7366499" y="2234042"/>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20" name="椭圆 19"/>
            <p:cNvSpPr/>
            <p:nvPr/>
          </p:nvSpPr>
          <p:spPr>
            <a:xfrm>
              <a:off x="7476034"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21" name="KSO_Shape"/>
            <p:cNvSpPr/>
            <p:nvPr/>
          </p:nvSpPr>
          <p:spPr bwMode="auto">
            <a:xfrm>
              <a:off x="7767760" y="2635303"/>
              <a:ext cx="804740" cy="80474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accent1"/>
                </a:solidFill>
              </a:endParaRPr>
            </a:p>
          </p:txBody>
        </p:sp>
      </p:grpSp>
      <p:sp>
        <p:nvSpPr>
          <p:cNvPr id="22" name="文本框 21"/>
          <p:cNvSpPr txBox="1"/>
          <p:nvPr/>
        </p:nvSpPr>
        <p:spPr>
          <a:xfrm>
            <a:off x="8922199" y="3780613"/>
            <a:ext cx="1415772" cy="461665"/>
          </a:xfrm>
          <a:prstGeom prst="rect">
            <a:avLst/>
          </a:prstGeom>
          <a:noFill/>
        </p:spPr>
        <p:txBody>
          <a:bodyPr wrap="none" rtlCol="0">
            <a:spAutoFit/>
          </a:bodyPr>
          <a:lstStyle/>
          <a:p>
            <a:r>
              <a:rPr lang="zh-CN" altLang="en-US" sz="2400" b="1" dirty="0">
                <a:solidFill>
                  <a:schemeClr val="accent1"/>
                </a:solidFill>
              </a:rPr>
              <a:t>第四部分</a:t>
            </a:r>
          </a:p>
        </p:txBody>
      </p:sp>
      <p:sp>
        <p:nvSpPr>
          <p:cNvPr id="23" name="文本框 22"/>
          <p:cNvSpPr txBox="1"/>
          <p:nvPr/>
        </p:nvSpPr>
        <p:spPr>
          <a:xfrm>
            <a:off x="1113186" y="4217824"/>
            <a:ext cx="2075628" cy="1200329"/>
          </a:xfrm>
          <a:prstGeom prst="rect">
            <a:avLst/>
          </a:prstGeom>
          <a:noFill/>
        </p:spPr>
        <p:txBody>
          <a:bodyPr wrap="square" rtlCol="0">
            <a:spAutoFit/>
          </a:bodyPr>
          <a:lstStyle/>
          <a:p>
            <a:pPr algn="ctr">
              <a:lnSpc>
                <a:spcPct val="150000"/>
              </a:lnSpc>
            </a:pPr>
            <a:r>
              <a:rPr lang="zh-CN" altLang="en-US" sz="2400" dirty="0">
                <a:solidFill>
                  <a:schemeClr val="accent1"/>
                </a:solidFill>
              </a:rPr>
              <a:t>添加论文内容第一部分标题</a:t>
            </a:r>
          </a:p>
        </p:txBody>
      </p:sp>
      <p:sp>
        <p:nvSpPr>
          <p:cNvPr id="24" name="文本框 23"/>
          <p:cNvSpPr txBox="1"/>
          <p:nvPr/>
        </p:nvSpPr>
        <p:spPr>
          <a:xfrm>
            <a:off x="3627766" y="4217824"/>
            <a:ext cx="2157560" cy="1200329"/>
          </a:xfrm>
          <a:prstGeom prst="rect">
            <a:avLst/>
          </a:prstGeom>
          <a:noFill/>
        </p:spPr>
        <p:txBody>
          <a:bodyPr wrap="square" rtlCol="0">
            <a:spAutoFit/>
          </a:bodyPr>
          <a:lstStyle/>
          <a:p>
            <a:pPr algn="ctr">
              <a:lnSpc>
                <a:spcPct val="150000"/>
              </a:lnSpc>
            </a:pPr>
            <a:r>
              <a:rPr lang="zh-CN" altLang="en-US" sz="2400" dirty="0">
                <a:solidFill>
                  <a:schemeClr val="accent1"/>
                </a:solidFill>
              </a:rPr>
              <a:t>添加论文内容第二部分标题</a:t>
            </a:r>
          </a:p>
        </p:txBody>
      </p:sp>
      <p:sp>
        <p:nvSpPr>
          <p:cNvPr id="25" name="文本框 24"/>
          <p:cNvSpPr txBox="1"/>
          <p:nvPr/>
        </p:nvSpPr>
        <p:spPr>
          <a:xfrm>
            <a:off x="6071883" y="4217824"/>
            <a:ext cx="2154340" cy="1200329"/>
          </a:xfrm>
          <a:prstGeom prst="rect">
            <a:avLst/>
          </a:prstGeom>
          <a:noFill/>
        </p:spPr>
        <p:txBody>
          <a:bodyPr wrap="square" rtlCol="0">
            <a:spAutoFit/>
          </a:bodyPr>
          <a:lstStyle/>
          <a:p>
            <a:pPr algn="ctr">
              <a:lnSpc>
                <a:spcPct val="150000"/>
              </a:lnSpc>
            </a:pPr>
            <a:r>
              <a:rPr lang="zh-CN" altLang="en-US" sz="2400" dirty="0">
                <a:solidFill>
                  <a:schemeClr val="accent1"/>
                </a:solidFill>
              </a:rPr>
              <a:t>添加论文内容第三部分标题</a:t>
            </a:r>
          </a:p>
        </p:txBody>
      </p:sp>
      <p:sp>
        <p:nvSpPr>
          <p:cNvPr id="26" name="文本框 25"/>
          <p:cNvSpPr txBox="1"/>
          <p:nvPr/>
        </p:nvSpPr>
        <p:spPr>
          <a:xfrm>
            <a:off x="8483712" y="4217824"/>
            <a:ext cx="2292745" cy="1200329"/>
          </a:xfrm>
          <a:prstGeom prst="rect">
            <a:avLst/>
          </a:prstGeom>
          <a:noFill/>
        </p:spPr>
        <p:txBody>
          <a:bodyPr wrap="square" rtlCol="0">
            <a:spAutoFit/>
          </a:bodyPr>
          <a:lstStyle/>
          <a:p>
            <a:pPr algn="ctr">
              <a:lnSpc>
                <a:spcPct val="150000"/>
              </a:lnSpc>
            </a:pPr>
            <a:r>
              <a:rPr lang="zh-CN" altLang="en-US" sz="2400" dirty="0">
                <a:solidFill>
                  <a:schemeClr val="accent1"/>
                </a:solidFill>
              </a:rPr>
              <a:t>添加论文内容第四部分标题</a:t>
            </a:r>
          </a:p>
        </p:txBody>
      </p:sp>
      <p:sp>
        <p:nvSpPr>
          <p:cNvPr id="27" name="文本框 26"/>
          <p:cNvSpPr txBox="1"/>
          <p:nvPr/>
        </p:nvSpPr>
        <p:spPr>
          <a:xfrm>
            <a:off x="4130730" y="358340"/>
            <a:ext cx="3570208" cy="769441"/>
          </a:xfrm>
          <a:prstGeom prst="rect">
            <a:avLst/>
          </a:prstGeom>
          <a:noFill/>
        </p:spPr>
        <p:txBody>
          <a:bodyPr wrap="none" rtlCol="0">
            <a:spAutoFit/>
          </a:bodyPr>
          <a:lstStyle/>
          <a:p>
            <a:r>
              <a:rPr lang="zh-CN" altLang="en-US" sz="4400" b="1" dirty="0">
                <a:solidFill>
                  <a:schemeClr val="bg1"/>
                </a:solidFill>
              </a:rPr>
              <a:t>论文主要内容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0400"/>
            <a:ext cx="12192000" cy="330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45466" y="2444829"/>
            <a:ext cx="5708293" cy="824456"/>
          </a:xfrm>
          <a:prstGeom prst="rect">
            <a:avLst/>
          </a:prstGeom>
          <a:noFill/>
        </p:spPr>
        <p:txBody>
          <a:bodyPr wrap="square" rtlCol="0">
            <a:spAutoFit/>
          </a:bodyPr>
          <a:lstStyle/>
          <a:p>
            <a:pPr>
              <a:lnSpc>
                <a:spcPct val="150000"/>
              </a:lnSpc>
            </a:pPr>
            <a:r>
              <a:rPr lang="zh-CN" altLang="en-US" sz="3600" b="1" dirty="0">
                <a:solidFill>
                  <a:schemeClr val="accent1"/>
                </a:solidFill>
              </a:rPr>
              <a:t>添加论文内容第一部分标题</a:t>
            </a:r>
          </a:p>
        </p:txBody>
      </p:sp>
      <p:sp>
        <p:nvSpPr>
          <p:cNvPr id="4" name="文本框 3"/>
          <p:cNvSpPr txBox="1"/>
          <p:nvPr/>
        </p:nvSpPr>
        <p:spPr>
          <a:xfrm>
            <a:off x="4545466" y="3241379"/>
            <a:ext cx="5708293" cy="1338828"/>
          </a:xfrm>
          <a:prstGeom prst="rect">
            <a:avLst/>
          </a:prstGeom>
          <a:noFill/>
        </p:spPr>
        <p:txBody>
          <a:bodyPr wrap="square" rtlCol="0">
            <a:spAutoFit/>
          </a:bodyPr>
          <a:lstStyle/>
          <a:p>
            <a:pPr>
              <a:lnSpc>
                <a:spcPct val="150000"/>
              </a:lnSpc>
            </a:pPr>
            <a:r>
              <a:rPr lang="zh-CN" altLang="en-US" dirty="0">
                <a:solidFill>
                  <a:schemeClr val="tx1">
                    <a:lumMod val="50000"/>
                    <a:lumOff val="50000"/>
                  </a:schemeClr>
                </a:solidFill>
              </a:rPr>
              <a:t>培养学生综合运用、巩固与扩展所学的基础理论和专业知识，培养学生独立分析、解决实际问题能力、培养学生处理数据和信息的能力。</a:t>
            </a:r>
          </a:p>
        </p:txBody>
      </p:sp>
      <p:grpSp>
        <p:nvGrpSpPr>
          <p:cNvPr id="5" name="组合 4"/>
          <p:cNvGrpSpPr/>
          <p:nvPr/>
        </p:nvGrpSpPr>
        <p:grpSpPr>
          <a:xfrm>
            <a:off x="2096311" y="2481952"/>
            <a:ext cx="2131960" cy="2131960"/>
            <a:chOff x="1131485" y="2234042"/>
            <a:chExt cx="1607262" cy="1607262"/>
          </a:xfrm>
        </p:grpSpPr>
        <p:sp>
          <p:nvSpPr>
            <p:cNvPr id="6" name="椭圆 5"/>
            <p:cNvSpPr/>
            <p:nvPr/>
          </p:nvSpPr>
          <p:spPr>
            <a:xfrm>
              <a:off x="1131485" y="2234042"/>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 name="椭圆 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755913"/>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添加论文内容第一部分标题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8" name="六边形 7"/>
          <p:cNvSpPr/>
          <p:nvPr/>
        </p:nvSpPr>
        <p:spPr>
          <a:xfrm rot="5400000">
            <a:off x="4440369" y="1512418"/>
            <a:ext cx="1687961" cy="145514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六边形 8"/>
          <p:cNvSpPr/>
          <p:nvPr/>
        </p:nvSpPr>
        <p:spPr>
          <a:xfrm rot="5400000">
            <a:off x="3701440" y="2895271"/>
            <a:ext cx="1687961" cy="145514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 name="六边形 9"/>
          <p:cNvSpPr/>
          <p:nvPr/>
        </p:nvSpPr>
        <p:spPr>
          <a:xfrm rot="5400000">
            <a:off x="4438997" y="4278286"/>
            <a:ext cx="1687961" cy="145514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六边形 10"/>
          <p:cNvSpPr/>
          <p:nvPr/>
        </p:nvSpPr>
        <p:spPr>
          <a:xfrm rot="16200000">
            <a:off x="6020428" y="4278285"/>
            <a:ext cx="1687961" cy="145514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六边形 11"/>
          <p:cNvSpPr/>
          <p:nvPr/>
        </p:nvSpPr>
        <p:spPr>
          <a:xfrm rot="16200000">
            <a:off x="6758949" y="2895270"/>
            <a:ext cx="1687961" cy="145514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六边形 12"/>
          <p:cNvSpPr/>
          <p:nvPr/>
        </p:nvSpPr>
        <p:spPr>
          <a:xfrm rot="16200000">
            <a:off x="5963516" y="1512421"/>
            <a:ext cx="1687961" cy="145514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TextBox 19"/>
          <p:cNvSpPr txBox="1"/>
          <p:nvPr/>
        </p:nvSpPr>
        <p:spPr>
          <a:xfrm>
            <a:off x="1433589" y="2081234"/>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15" name="TextBox 20"/>
          <p:cNvSpPr txBox="1"/>
          <p:nvPr/>
        </p:nvSpPr>
        <p:spPr>
          <a:xfrm>
            <a:off x="1449518" y="1674875"/>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071" y="4500468"/>
            <a:ext cx="1021840" cy="102184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847" y="1721570"/>
            <a:ext cx="983065" cy="983065"/>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6884" y="1800845"/>
            <a:ext cx="878283" cy="878283"/>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0529" y="4501975"/>
            <a:ext cx="1007757" cy="1007757"/>
          </a:xfrm>
          <a:prstGeom prst="rect">
            <a:avLst/>
          </a:prstGeom>
        </p:spPr>
      </p:pic>
      <p:pic>
        <p:nvPicPr>
          <p:cNvPr id="20" name="图片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1675" y="3152168"/>
            <a:ext cx="941341" cy="941341"/>
          </a:xfrm>
          <a:prstGeom prst="rect">
            <a:avLst/>
          </a:prstGeom>
        </p:spPr>
      </p:pic>
      <p:pic>
        <p:nvPicPr>
          <p:cNvPr id="21"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7988" y="3083968"/>
            <a:ext cx="1009384" cy="1009384"/>
          </a:xfrm>
          <a:prstGeom prst="rect">
            <a:avLst/>
          </a:prstGeom>
        </p:spPr>
      </p:pic>
      <p:sp>
        <p:nvSpPr>
          <p:cNvPr id="22" name="TextBox 19"/>
          <p:cNvSpPr txBox="1"/>
          <p:nvPr/>
        </p:nvSpPr>
        <p:spPr>
          <a:xfrm>
            <a:off x="8043533" y="2081234"/>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3" name="TextBox 20"/>
          <p:cNvSpPr txBox="1"/>
          <p:nvPr/>
        </p:nvSpPr>
        <p:spPr>
          <a:xfrm>
            <a:off x="8059462" y="1674875"/>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4" name="TextBox 19"/>
          <p:cNvSpPr txBox="1"/>
          <p:nvPr/>
        </p:nvSpPr>
        <p:spPr>
          <a:xfrm>
            <a:off x="8548784" y="3616202"/>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5" name="TextBox 20"/>
          <p:cNvSpPr txBox="1"/>
          <p:nvPr/>
        </p:nvSpPr>
        <p:spPr>
          <a:xfrm>
            <a:off x="8564713" y="3209843"/>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6" name="TextBox 19"/>
          <p:cNvSpPr txBox="1"/>
          <p:nvPr/>
        </p:nvSpPr>
        <p:spPr>
          <a:xfrm>
            <a:off x="783765" y="3616202"/>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7" name="TextBox 20"/>
          <p:cNvSpPr txBox="1"/>
          <p:nvPr/>
        </p:nvSpPr>
        <p:spPr>
          <a:xfrm>
            <a:off x="799694" y="3209843"/>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8" name="TextBox 19"/>
          <p:cNvSpPr txBox="1"/>
          <p:nvPr/>
        </p:nvSpPr>
        <p:spPr>
          <a:xfrm>
            <a:off x="1427487" y="5151170"/>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9" name="TextBox 20"/>
          <p:cNvSpPr txBox="1"/>
          <p:nvPr/>
        </p:nvSpPr>
        <p:spPr>
          <a:xfrm>
            <a:off x="1443416" y="4744811"/>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30" name="TextBox 19"/>
          <p:cNvSpPr txBox="1"/>
          <p:nvPr/>
        </p:nvSpPr>
        <p:spPr>
          <a:xfrm>
            <a:off x="8043533" y="5151170"/>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31" name="TextBox 20"/>
          <p:cNvSpPr txBox="1"/>
          <p:nvPr/>
        </p:nvSpPr>
        <p:spPr>
          <a:xfrm>
            <a:off x="8059462" y="4744811"/>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755913"/>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添加论文内容第一部分标题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grpSp>
        <p:nvGrpSpPr>
          <p:cNvPr id="8" name="组合 7"/>
          <p:cNvGrpSpPr/>
          <p:nvPr/>
        </p:nvGrpSpPr>
        <p:grpSpPr>
          <a:xfrm>
            <a:off x="6565499" y="2237176"/>
            <a:ext cx="1536171" cy="1536171"/>
            <a:chOff x="4572000" y="1995686"/>
            <a:chExt cx="1152128" cy="1152128"/>
          </a:xfrm>
        </p:grpSpPr>
        <p:sp>
          <p:nvSpPr>
            <p:cNvPr id="9" name="椭圆 4"/>
            <p:cNvSpPr/>
            <p:nvPr/>
          </p:nvSpPr>
          <p:spPr>
            <a:xfrm>
              <a:off x="4572000" y="1995686"/>
              <a:ext cx="1152128" cy="1152128"/>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726" y="2277014"/>
              <a:ext cx="596675" cy="596675"/>
            </a:xfrm>
            <a:prstGeom prst="rect">
              <a:avLst/>
            </a:prstGeom>
          </p:spPr>
        </p:pic>
      </p:grpSp>
      <p:grpSp>
        <p:nvGrpSpPr>
          <p:cNvPr id="11" name="组合 10"/>
          <p:cNvGrpSpPr/>
          <p:nvPr/>
        </p:nvGrpSpPr>
        <p:grpSpPr>
          <a:xfrm>
            <a:off x="9187457" y="2237176"/>
            <a:ext cx="1536171" cy="1536171"/>
            <a:chOff x="6084168" y="1995686"/>
            <a:chExt cx="1152128" cy="1152128"/>
          </a:xfrm>
        </p:grpSpPr>
        <p:sp>
          <p:nvSpPr>
            <p:cNvPr id="12" name="椭圆 4"/>
            <p:cNvSpPr/>
            <p:nvPr/>
          </p:nvSpPr>
          <p:spPr>
            <a:xfrm>
              <a:off x="6084168" y="1995686"/>
              <a:ext cx="1152128" cy="1152128"/>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126" y="2247064"/>
              <a:ext cx="589829" cy="589829"/>
            </a:xfrm>
            <a:prstGeom prst="rect">
              <a:avLst/>
            </a:prstGeom>
          </p:spPr>
        </p:pic>
      </p:grpSp>
      <p:grpSp>
        <p:nvGrpSpPr>
          <p:cNvPr id="14" name="组合 13"/>
          <p:cNvGrpSpPr/>
          <p:nvPr/>
        </p:nvGrpSpPr>
        <p:grpSpPr>
          <a:xfrm>
            <a:off x="3943539" y="2237176"/>
            <a:ext cx="1536171" cy="1536171"/>
            <a:chOff x="2915816" y="1995686"/>
            <a:chExt cx="1152128" cy="1152128"/>
          </a:xfrm>
        </p:grpSpPr>
        <p:sp>
          <p:nvSpPr>
            <p:cNvPr id="15" name="椭圆 4"/>
            <p:cNvSpPr/>
            <p:nvPr/>
          </p:nvSpPr>
          <p:spPr>
            <a:xfrm>
              <a:off x="2915816" y="1995686"/>
              <a:ext cx="1152128" cy="1152128"/>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3139" y="2277014"/>
              <a:ext cx="529930" cy="529930"/>
            </a:xfrm>
            <a:prstGeom prst="rect">
              <a:avLst/>
            </a:prstGeom>
          </p:spPr>
        </p:pic>
      </p:grpSp>
      <p:grpSp>
        <p:nvGrpSpPr>
          <p:cNvPr id="17" name="组合 16"/>
          <p:cNvGrpSpPr/>
          <p:nvPr/>
        </p:nvGrpSpPr>
        <p:grpSpPr>
          <a:xfrm>
            <a:off x="1321579" y="2237176"/>
            <a:ext cx="1536171" cy="1536171"/>
            <a:chOff x="1475656" y="1995686"/>
            <a:chExt cx="1152128" cy="1152128"/>
          </a:xfrm>
        </p:grpSpPr>
        <p:sp>
          <p:nvSpPr>
            <p:cNvPr id="18" name="椭圆 4"/>
            <p:cNvSpPr/>
            <p:nvPr/>
          </p:nvSpPr>
          <p:spPr>
            <a:xfrm>
              <a:off x="1475656" y="1995686"/>
              <a:ext cx="1152128" cy="1152128"/>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985" y="2277014"/>
              <a:ext cx="589470" cy="589470"/>
            </a:xfrm>
            <a:prstGeom prst="rect">
              <a:avLst/>
            </a:prstGeom>
          </p:spPr>
        </p:pic>
      </p:grpSp>
      <p:sp>
        <p:nvSpPr>
          <p:cNvPr id="20" name="TextBox 19"/>
          <p:cNvSpPr txBox="1"/>
          <p:nvPr/>
        </p:nvSpPr>
        <p:spPr>
          <a:xfrm>
            <a:off x="900862" y="4554810"/>
            <a:ext cx="2349202" cy="1061829"/>
          </a:xfrm>
          <a:prstGeom prst="rect">
            <a:avLst/>
          </a:prstGeom>
          <a:noFill/>
        </p:spPr>
        <p:txBody>
          <a:bodyPr wrap="square" rtlCol="0">
            <a:spAutoFit/>
          </a:bodyPr>
          <a:lstStyle/>
          <a:p>
            <a:pPr algn="ct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1" name="TextBox 20"/>
          <p:cNvSpPr txBox="1"/>
          <p:nvPr/>
        </p:nvSpPr>
        <p:spPr>
          <a:xfrm>
            <a:off x="994129" y="4148451"/>
            <a:ext cx="2162668" cy="420564"/>
          </a:xfrm>
          <a:prstGeom prst="rect">
            <a:avLst/>
          </a:prstGeom>
          <a:noFill/>
        </p:spPr>
        <p:txBody>
          <a:bodyPr wrap="square" rtlCol="0">
            <a:spAutoFit/>
          </a:bodyPr>
          <a:lstStyle/>
          <a:p>
            <a:pPr algn="ctr"/>
            <a:r>
              <a:rPr lang="zh-CN" altLang="en-US" sz="2135" b="1" dirty="0">
                <a:solidFill>
                  <a:schemeClr val="tx1">
                    <a:lumMod val="65000"/>
                    <a:lumOff val="35000"/>
                  </a:schemeClr>
                </a:solidFill>
                <a:cs typeface="+mn-ea"/>
                <a:sym typeface="+mn-lt"/>
              </a:rPr>
              <a:t>这里添加标题</a:t>
            </a:r>
          </a:p>
        </p:txBody>
      </p:sp>
      <p:sp>
        <p:nvSpPr>
          <p:cNvPr id="22" name="TextBox 19"/>
          <p:cNvSpPr txBox="1"/>
          <p:nvPr/>
        </p:nvSpPr>
        <p:spPr>
          <a:xfrm>
            <a:off x="3607099" y="4554810"/>
            <a:ext cx="2349202" cy="1061829"/>
          </a:xfrm>
          <a:prstGeom prst="rect">
            <a:avLst/>
          </a:prstGeom>
          <a:noFill/>
        </p:spPr>
        <p:txBody>
          <a:bodyPr wrap="square" rtlCol="0">
            <a:spAutoFit/>
          </a:bodyPr>
          <a:lstStyle/>
          <a:p>
            <a:pPr algn="ct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3" name="TextBox 20"/>
          <p:cNvSpPr txBox="1"/>
          <p:nvPr/>
        </p:nvSpPr>
        <p:spPr>
          <a:xfrm>
            <a:off x="3700366" y="4148451"/>
            <a:ext cx="2162668" cy="420564"/>
          </a:xfrm>
          <a:prstGeom prst="rect">
            <a:avLst/>
          </a:prstGeom>
          <a:noFill/>
        </p:spPr>
        <p:txBody>
          <a:bodyPr wrap="square" rtlCol="0">
            <a:spAutoFit/>
          </a:bodyPr>
          <a:lstStyle/>
          <a:p>
            <a:pPr algn="ctr"/>
            <a:r>
              <a:rPr lang="zh-CN" altLang="en-US" sz="2135" b="1" dirty="0">
                <a:solidFill>
                  <a:schemeClr val="tx1">
                    <a:lumMod val="65000"/>
                    <a:lumOff val="35000"/>
                  </a:schemeClr>
                </a:solidFill>
                <a:cs typeface="+mn-ea"/>
                <a:sym typeface="+mn-lt"/>
              </a:rPr>
              <a:t>这里添加标题</a:t>
            </a:r>
          </a:p>
        </p:txBody>
      </p:sp>
      <p:sp>
        <p:nvSpPr>
          <p:cNvPr id="24" name="TextBox 19"/>
          <p:cNvSpPr txBox="1"/>
          <p:nvPr/>
        </p:nvSpPr>
        <p:spPr>
          <a:xfrm>
            <a:off x="6251929" y="4554810"/>
            <a:ext cx="2349202" cy="1061829"/>
          </a:xfrm>
          <a:prstGeom prst="rect">
            <a:avLst/>
          </a:prstGeom>
          <a:noFill/>
        </p:spPr>
        <p:txBody>
          <a:bodyPr wrap="square" rtlCol="0">
            <a:spAutoFit/>
          </a:bodyPr>
          <a:lstStyle/>
          <a:p>
            <a:pPr algn="ct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5" name="TextBox 20"/>
          <p:cNvSpPr txBox="1"/>
          <p:nvPr/>
        </p:nvSpPr>
        <p:spPr>
          <a:xfrm>
            <a:off x="6345196" y="4148451"/>
            <a:ext cx="2162668" cy="420564"/>
          </a:xfrm>
          <a:prstGeom prst="rect">
            <a:avLst/>
          </a:prstGeom>
          <a:noFill/>
        </p:spPr>
        <p:txBody>
          <a:bodyPr wrap="square" rtlCol="0">
            <a:spAutoFit/>
          </a:bodyPr>
          <a:lstStyle/>
          <a:p>
            <a:pPr algn="ctr"/>
            <a:r>
              <a:rPr lang="zh-CN" altLang="en-US" sz="2135" b="1" dirty="0">
                <a:solidFill>
                  <a:schemeClr val="tx1">
                    <a:lumMod val="65000"/>
                    <a:lumOff val="35000"/>
                  </a:schemeClr>
                </a:solidFill>
                <a:cs typeface="+mn-ea"/>
                <a:sym typeface="+mn-lt"/>
              </a:rPr>
              <a:t>这里添加标题</a:t>
            </a:r>
          </a:p>
        </p:txBody>
      </p:sp>
      <p:sp>
        <p:nvSpPr>
          <p:cNvPr id="26" name="TextBox 19"/>
          <p:cNvSpPr txBox="1"/>
          <p:nvPr/>
        </p:nvSpPr>
        <p:spPr>
          <a:xfrm>
            <a:off x="8912689" y="4554810"/>
            <a:ext cx="2349202" cy="1061829"/>
          </a:xfrm>
          <a:prstGeom prst="rect">
            <a:avLst/>
          </a:prstGeom>
          <a:noFill/>
        </p:spPr>
        <p:txBody>
          <a:bodyPr wrap="square" rtlCol="0">
            <a:spAutoFit/>
          </a:bodyPr>
          <a:lstStyle/>
          <a:p>
            <a:pPr algn="ct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27" name="TextBox 20"/>
          <p:cNvSpPr txBox="1"/>
          <p:nvPr/>
        </p:nvSpPr>
        <p:spPr>
          <a:xfrm>
            <a:off x="9005956" y="4148451"/>
            <a:ext cx="2162668" cy="420564"/>
          </a:xfrm>
          <a:prstGeom prst="rect">
            <a:avLst/>
          </a:prstGeom>
          <a:noFill/>
        </p:spPr>
        <p:txBody>
          <a:bodyPr wrap="square" rtlCol="0">
            <a:spAutoFit/>
          </a:bodyPr>
          <a:lstStyle/>
          <a:p>
            <a:pPr algn="ctr"/>
            <a:r>
              <a:rPr lang="zh-CN" altLang="en-US" sz="2135" b="1" dirty="0">
                <a:solidFill>
                  <a:schemeClr val="tx1">
                    <a:lumMod val="65000"/>
                    <a:lumOff val="35000"/>
                  </a:schemeClr>
                </a:solidFill>
                <a:cs typeface="+mn-ea"/>
                <a:sym typeface="+mn-lt"/>
              </a:rPr>
              <a:t>这里添加标题</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1600" y="682170"/>
            <a:ext cx="11988800" cy="6052459"/>
          </a:xfrm>
          <a:prstGeom prst="roundRect">
            <a:avLst>
              <a:gd name="adj" fmla="val 4916"/>
            </a:avLst>
          </a:prstGeom>
          <a:solidFill>
            <a:schemeClr val="bg1"/>
          </a:solidFill>
          <a:ln>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3765" y="-133555"/>
            <a:ext cx="5708293" cy="755913"/>
          </a:xfrm>
          <a:prstGeom prst="rect">
            <a:avLst/>
          </a:prstGeom>
          <a:noFill/>
        </p:spPr>
        <p:txBody>
          <a:bodyPr wrap="square" rtlCol="0">
            <a:spAutoFit/>
          </a:bodyPr>
          <a:lstStyle/>
          <a:p>
            <a:pPr>
              <a:lnSpc>
                <a:spcPct val="150000"/>
              </a:lnSpc>
            </a:pPr>
            <a:r>
              <a:rPr lang="zh-CN" altLang="en-US" sz="3200" b="1" dirty="0">
                <a:solidFill>
                  <a:schemeClr val="bg1"/>
                </a:solidFill>
                <a:effectLst>
                  <a:outerShdw blurRad="38100" dist="38100" dir="2700000" algn="tl">
                    <a:srgbClr val="000000">
                      <a:alpha val="43137"/>
                    </a:srgbClr>
                  </a:outerShdw>
                </a:effectLst>
              </a:rPr>
              <a:t>添加论文内容第一部分标题</a:t>
            </a:r>
          </a:p>
        </p:txBody>
      </p:sp>
      <p:grpSp>
        <p:nvGrpSpPr>
          <p:cNvPr id="4" name="组合 3"/>
          <p:cNvGrpSpPr/>
          <p:nvPr/>
        </p:nvGrpSpPr>
        <p:grpSpPr>
          <a:xfrm>
            <a:off x="175522" y="33929"/>
            <a:ext cx="593817" cy="593817"/>
            <a:chOff x="1131485" y="2234042"/>
            <a:chExt cx="1607262" cy="1607262"/>
          </a:xfrm>
        </p:grpSpPr>
        <p:sp>
          <p:nvSpPr>
            <p:cNvPr id="5" name="椭圆 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6" name="椭圆 5"/>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graphicFrame>
        <p:nvGraphicFramePr>
          <p:cNvPr id="8" name="图表 7"/>
          <p:cNvGraphicFramePr/>
          <p:nvPr/>
        </p:nvGraphicFramePr>
        <p:xfrm>
          <a:off x="-224915" y="1634067"/>
          <a:ext cx="4197350" cy="27982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3835400" y="1634067"/>
          <a:ext cx="4197350" cy="27982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7895715" y="1634067"/>
          <a:ext cx="4197350" cy="2798233"/>
        </p:xfrm>
        <a:graphic>
          <a:graphicData uri="http://schemas.openxmlformats.org/drawingml/2006/chart">
            <c:chart xmlns:c="http://schemas.openxmlformats.org/drawingml/2006/chart" xmlns:r="http://schemas.openxmlformats.org/officeDocument/2006/relationships" r:id="rId5"/>
          </a:graphicData>
        </a:graphic>
      </p:graphicFrame>
      <p:sp>
        <p:nvSpPr>
          <p:cNvPr id="11" name="椭圆 10"/>
          <p:cNvSpPr/>
          <p:nvPr/>
        </p:nvSpPr>
        <p:spPr>
          <a:xfrm>
            <a:off x="1035560" y="2197100"/>
            <a:ext cx="1676400" cy="167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095875" y="2197100"/>
            <a:ext cx="1676400" cy="167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156190" y="2197101"/>
            <a:ext cx="1676400" cy="167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Content Placeholder 2"/>
          <p:cNvSpPr txBox="1"/>
          <p:nvPr/>
        </p:nvSpPr>
        <p:spPr>
          <a:xfrm>
            <a:off x="1100902" y="4877931"/>
            <a:ext cx="2106321"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15" name="Title 13"/>
          <p:cNvSpPr txBox="1"/>
          <p:nvPr/>
        </p:nvSpPr>
        <p:spPr>
          <a:xfrm>
            <a:off x="1088010" y="4463048"/>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16" name="Oval 6"/>
          <p:cNvSpPr/>
          <p:nvPr/>
        </p:nvSpPr>
        <p:spPr>
          <a:xfrm>
            <a:off x="612415" y="4597557"/>
            <a:ext cx="475253" cy="47525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17" name="Freeform 35"/>
          <p:cNvSpPr/>
          <p:nvPr/>
        </p:nvSpPr>
        <p:spPr bwMode="auto">
          <a:xfrm>
            <a:off x="755172" y="4729190"/>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C5C5C"/>
              </a:solidFill>
              <a:effectLst/>
              <a:uLnTx/>
              <a:uFillTx/>
              <a:cs typeface="+mn-ea"/>
              <a:sym typeface="+mn-lt"/>
            </a:endParaRPr>
          </a:p>
        </p:txBody>
      </p:sp>
      <p:sp>
        <p:nvSpPr>
          <p:cNvPr id="18" name="Content Placeholder 2"/>
          <p:cNvSpPr txBox="1"/>
          <p:nvPr/>
        </p:nvSpPr>
        <p:spPr>
          <a:xfrm>
            <a:off x="5141500" y="4877931"/>
            <a:ext cx="2106321"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19" name="Title 13"/>
          <p:cNvSpPr txBox="1"/>
          <p:nvPr/>
        </p:nvSpPr>
        <p:spPr>
          <a:xfrm>
            <a:off x="5128608" y="4463048"/>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0" name="Oval 6"/>
          <p:cNvSpPr/>
          <p:nvPr/>
        </p:nvSpPr>
        <p:spPr>
          <a:xfrm>
            <a:off x="4653013" y="4597557"/>
            <a:ext cx="475253" cy="47525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21" name="Freeform 35"/>
          <p:cNvSpPr/>
          <p:nvPr/>
        </p:nvSpPr>
        <p:spPr bwMode="auto">
          <a:xfrm>
            <a:off x="4795770" y="4729190"/>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C5C5C"/>
              </a:solidFill>
              <a:effectLst/>
              <a:uLnTx/>
              <a:uFillTx/>
              <a:cs typeface="+mn-ea"/>
              <a:sym typeface="+mn-lt"/>
            </a:endParaRPr>
          </a:p>
        </p:txBody>
      </p:sp>
      <p:sp>
        <p:nvSpPr>
          <p:cNvPr id="22" name="Content Placeholder 2"/>
          <p:cNvSpPr txBox="1"/>
          <p:nvPr/>
        </p:nvSpPr>
        <p:spPr>
          <a:xfrm>
            <a:off x="9197000" y="4877931"/>
            <a:ext cx="2106321"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3" name="Title 13"/>
          <p:cNvSpPr txBox="1"/>
          <p:nvPr/>
        </p:nvSpPr>
        <p:spPr>
          <a:xfrm>
            <a:off x="9184108" y="4463048"/>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4" name="Oval 6"/>
          <p:cNvSpPr/>
          <p:nvPr/>
        </p:nvSpPr>
        <p:spPr>
          <a:xfrm>
            <a:off x="8708513" y="4597557"/>
            <a:ext cx="475253" cy="47525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25" name="Freeform 35"/>
          <p:cNvSpPr/>
          <p:nvPr/>
        </p:nvSpPr>
        <p:spPr bwMode="auto">
          <a:xfrm>
            <a:off x="8851270" y="4729190"/>
            <a:ext cx="189738" cy="19677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5C5C5C"/>
              </a:solidFill>
              <a:effectLst/>
              <a:uLnTx/>
              <a:uFillTx/>
              <a:cs typeface="+mn-ea"/>
              <a:sym typeface="+mn-lt"/>
            </a:endParaRPr>
          </a:p>
        </p:txBody>
      </p:sp>
      <p:sp>
        <p:nvSpPr>
          <p:cNvPr id="26" name="文本框 25"/>
          <p:cNvSpPr txBox="1"/>
          <p:nvPr/>
        </p:nvSpPr>
        <p:spPr>
          <a:xfrm>
            <a:off x="1260141" y="2648462"/>
            <a:ext cx="1314784" cy="769441"/>
          </a:xfrm>
          <a:prstGeom prst="rect">
            <a:avLst/>
          </a:prstGeom>
          <a:noFill/>
        </p:spPr>
        <p:txBody>
          <a:bodyPr wrap="none" rtlCol="0">
            <a:spAutoFit/>
          </a:bodyPr>
          <a:lstStyle/>
          <a:p>
            <a:r>
              <a:rPr lang="en-US" altLang="zh-CN" sz="4400" b="1" dirty="0">
                <a:solidFill>
                  <a:schemeClr val="accent1"/>
                </a:solidFill>
              </a:rPr>
              <a:t>90%</a:t>
            </a:r>
            <a:endParaRPr lang="zh-CN" altLang="en-US" sz="4400" b="1" dirty="0">
              <a:solidFill>
                <a:schemeClr val="accent1"/>
              </a:solidFill>
            </a:endParaRPr>
          </a:p>
        </p:txBody>
      </p:sp>
      <p:sp>
        <p:nvSpPr>
          <p:cNvPr id="27" name="文本框 26"/>
          <p:cNvSpPr txBox="1"/>
          <p:nvPr/>
        </p:nvSpPr>
        <p:spPr>
          <a:xfrm>
            <a:off x="5276683" y="2648462"/>
            <a:ext cx="1314784" cy="769441"/>
          </a:xfrm>
          <a:prstGeom prst="rect">
            <a:avLst/>
          </a:prstGeom>
          <a:noFill/>
        </p:spPr>
        <p:txBody>
          <a:bodyPr wrap="none" rtlCol="0">
            <a:spAutoFit/>
          </a:bodyPr>
          <a:lstStyle/>
          <a:p>
            <a:r>
              <a:rPr lang="en-US" altLang="zh-CN" sz="4400" b="1" dirty="0">
                <a:solidFill>
                  <a:schemeClr val="accent1"/>
                </a:solidFill>
              </a:rPr>
              <a:t>90%</a:t>
            </a:r>
            <a:endParaRPr lang="zh-CN" altLang="en-US" sz="4400" b="1" dirty="0">
              <a:solidFill>
                <a:schemeClr val="accent1"/>
              </a:solidFill>
            </a:endParaRPr>
          </a:p>
        </p:txBody>
      </p:sp>
      <p:sp>
        <p:nvSpPr>
          <p:cNvPr id="28" name="文本框 27"/>
          <p:cNvSpPr txBox="1"/>
          <p:nvPr/>
        </p:nvSpPr>
        <p:spPr>
          <a:xfrm>
            <a:off x="9336998" y="2648462"/>
            <a:ext cx="1314784" cy="769441"/>
          </a:xfrm>
          <a:prstGeom prst="rect">
            <a:avLst/>
          </a:prstGeom>
          <a:noFill/>
        </p:spPr>
        <p:txBody>
          <a:bodyPr wrap="none" rtlCol="0">
            <a:spAutoFit/>
          </a:bodyPr>
          <a:lstStyle/>
          <a:p>
            <a:r>
              <a:rPr lang="en-US" altLang="zh-CN" sz="4400" b="1" dirty="0">
                <a:solidFill>
                  <a:schemeClr val="accent1"/>
                </a:solidFill>
              </a:rPr>
              <a:t>90%</a:t>
            </a:r>
            <a:endParaRPr lang="zh-CN" altLang="en-US" sz="4400" b="1"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0400"/>
            <a:ext cx="12192000" cy="330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45466" y="2444829"/>
            <a:ext cx="5708293" cy="923330"/>
          </a:xfrm>
          <a:prstGeom prst="rect">
            <a:avLst/>
          </a:prstGeom>
          <a:noFill/>
        </p:spPr>
        <p:txBody>
          <a:bodyPr wrap="square" rtlCol="0">
            <a:spAutoFit/>
          </a:bodyPr>
          <a:lstStyle/>
          <a:p>
            <a:pPr>
              <a:lnSpc>
                <a:spcPct val="150000"/>
              </a:lnSpc>
            </a:pPr>
            <a:r>
              <a:rPr lang="zh-CN" altLang="en-US" sz="3600" b="1" dirty="0">
                <a:solidFill>
                  <a:schemeClr val="accent1"/>
                </a:solidFill>
              </a:rPr>
              <a:t>添加论文内容第二部分标题</a:t>
            </a:r>
          </a:p>
        </p:txBody>
      </p:sp>
      <p:sp>
        <p:nvSpPr>
          <p:cNvPr id="4" name="文本框 3"/>
          <p:cNvSpPr txBox="1"/>
          <p:nvPr/>
        </p:nvSpPr>
        <p:spPr>
          <a:xfrm>
            <a:off x="4545466" y="3241379"/>
            <a:ext cx="5708293" cy="1338828"/>
          </a:xfrm>
          <a:prstGeom prst="rect">
            <a:avLst/>
          </a:prstGeom>
          <a:noFill/>
        </p:spPr>
        <p:txBody>
          <a:bodyPr wrap="square" rtlCol="0">
            <a:spAutoFit/>
          </a:bodyPr>
          <a:lstStyle/>
          <a:p>
            <a:pPr>
              <a:lnSpc>
                <a:spcPct val="150000"/>
              </a:lnSpc>
            </a:pPr>
            <a:r>
              <a:rPr lang="zh-CN" altLang="en-US" dirty="0">
                <a:solidFill>
                  <a:schemeClr val="tx1">
                    <a:lumMod val="50000"/>
                    <a:lumOff val="50000"/>
                  </a:schemeClr>
                </a:solidFill>
              </a:rPr>
              <a:t>培养学生综合运用、巩固与扩展所学的基础理论和专业知识，培养学生独立分析、解决实际问题能力、培养学生处理数据和信息的能力。</a:t>
            </a:r>
          </a:p>
        </p:txBody>
      </p:sp>
      <p:grpSp>
        <p:nvGrpSpPr>
          <p:cNvPr id="5" name="组合 4"/>
          <p:cNvGrpSpPr/>
          <p:nvPr/>
        </p:nvGrpSpPr>
        <p:grpSpPr>
          <a:xfrm>
            <a:off x="2096311" y="2481952"/>
            <a:ext cx="2131960" cy="2131960"/>
            <a:chOff x="1131485" y="2234042"/>
            <a:chExt cx="1607262" cy="1607262"/>
          </a:xfrm>
        </p:grpSpPr>
        <p:sp>
          <p:nvSpPr>
            <p:cNvPr id="6" name="椭圆 5"/>
            <p:cNvSpPr/>
            <p:nvPr/>
          </p:nvSpPr>
          <p:spPr>
            <a:xfrm>
              <a:off x="1131485" y="2234042"/>
              <a:ext cx="1607262" cy="160726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7" name="椭圆 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theme/theme1.xml><?xml version="1.0" encoding="utf-8"?>
<a:theme xmlns:a="http://schemas.openxmlformats.org/drawingml/2006/main" name="Office 主题​​">
  <a:themeElements>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0.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1.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2.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3.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4.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5.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6.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7.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8.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19.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2.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20.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3.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4.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5.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6.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7.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8.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ppt/theme/themeOverride9.xml><?xml version="1.0" encoding="utf-8"?>
<a:themeOverride xmlns:a="http://schemas.openxmlformats.org/drawingml/2006/main">
  <a:clrScheme name="自定义 2">
    <a:dk1>
      <a:srgbClr val="000000"/>
    </a:dk1>
    <a:lt1>
      <a:srgbClr val="FFFFFF"/>
    </a:lt1>
    <a:dk2>
      <a:srgbClr val="44546A"/>
    </a:dk2>
    <a:lt2>
      <a:srgbClr val="E7E6E6"/>
    </a:lt2>
    <a:accent1>
      <a:srgbClr val="24252D"/>
    </a:accent1>
    <a:accent2>
      <a:srgbClr val="FFBD48"/>
    </a:accent2>
    <a:accent3>
      <a:srgbClr val="8F8F8F"/>
    </a:accent3>
    <a:accent4>
      <a:srgbClr val="40414E"/>
    </a:accent4>
    <a:accent5>
      <a:srgbClr val="FFCB6D"/>
    </a:accent5>
    <a:accent6>
      <a:srgbClr val="BFBFBF"/>
    </a:accent6>
    <a:hlink>
      <a:srgbClr val="D95B5B"/>
    </a:hlink>
    <a:folHlink>
      <a:srgbClr val="F2CF61"/>
    </a:folHlink>
  </a:clrScheme>
</a:themeOverride>
</file>

<file path=docProps/app.xml><?xml version="1.0" encoding="utf-8"?>
<Properties xmlns="http://schemas.openxmlformats.org/officeDocument/2006/extended-properties" xmlns:vt="http://schemas.openxmlformats.org/officeDocument/2006/docPropsVTypes">
  <TotalTime>4</TotalTime>
  <Words>1825</Words>
  <Application>Microsoft Office PowerPoint</Application>
  <PresentationFormat>宽屏</PresentationFormat>
  <Paragraphs>190</Paragraphs>
  <Slides>22</Slides>
  <Notes>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22</vt:i4>
      </vt:variant>
    </vt:vector>
  </HeadingPairs>
  <TitlesOfParts>
    <vt:vector size="32" baseType="lpstr">
      <vt:lpstr>微軟正黑體</vt:lpstr>
      <vt:lpstr>等线</vt:lpstr>
      <vt:lpstr>等线 Light</vt:lpstr>
      <vt:lpstr>宋体</vt:lpstr>
      <vt:lpstr>微软雅黑</vt:lpstr>
      <vt:lpstr>Arial</vt:lpstr>
      <vt:lpstr>Calibri</vt:lpstr>
      <vt:lpstr>Calibri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10</cp:revision>
  <dcterms:created xsi:type="dcterms:W3CDTF">2016-05-03T01:02:00Z</dcterms:created>
  <dcterms:modified xsi:type="dcterms:W3CDTF">2016-11-06T09:30:05Z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